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46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47411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2119074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MEDIActive Youth: </a:t>
            </a:r>
            <a:r>
              <a:rPr lang="en-US" sz="22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Informimi</a:t>
            </a: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Ballkanit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42167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Epoka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Post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së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Vërtetës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&amp;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Çrregullimi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Informacionit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59744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lundruar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peizazhin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kompleks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epokën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digjitale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91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Nxitja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një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Ardhmeje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Informuar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868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Çrregullimi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paraqet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sfidë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komplekse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botën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tonë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lidhur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përfshirë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gjithçka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nga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qëllim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keqdashës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deri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qëllimshëm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manipulimi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Kuptimi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formave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ndikimeve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tij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hapi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drejt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ndërtimit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reziliencës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zhvilluar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mendimin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përmirësuar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leximin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mediave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përdorur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veprimin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kolektiv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mund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lundrojmë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këtë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peizazh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ndërlikuar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63374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</a:rPr>
              <a:t>Faleminderit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</a:rPr>
              <a:t>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Pyetje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90402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Sfida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Tepricës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së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Informacionit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58133"/>
            <a:ext cx="2165747" cy="2117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0559" y="3107055"/>
            <a:ext cx="103235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përmbytur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me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pjesë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cilit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duke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lënë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individin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me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barrën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dalluar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përhapur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mund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çojë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besime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faktikisht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pasakta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cilat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shërbejnë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bazë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vendime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shoqërore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minuar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mirëqenien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komunitetit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20559" y="4399836"/>
            <a:ext cx="103235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ta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luftuar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këtë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duhet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kuptojmë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njerëzit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formojnë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opinionet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tyre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krijohet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përhapet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efektive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858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5205"/>
            <a:ext cx="60076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kuptuarit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Epokës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së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Post-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së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Vërtetës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.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367248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Pas-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përkufizohet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rrethana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cilat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faktet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objektive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ndikim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formësimin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opinionit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publik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sesa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thirrjet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emocionale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bindjet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personale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17332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9085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Politika e pas-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lulëzon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mjedis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“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ideja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tashmë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ndarë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nocione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kundrejt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tënde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”,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forcuar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shumë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ndarjet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shoqërore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ekzistuese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2621"/>
            <a:ext cx="8805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Çrregullimi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Informacionit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Një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Vështrim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më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Gjerë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432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Termi “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lajme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”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pamjaftueshëm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çdo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mashtruese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domosdoshmërisht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“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Çrregullimi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”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përfshin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shkallë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ndryshme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mashtrimit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dëmit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nga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ndotja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lehtë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deri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thellësisht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mashtruese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4581" y="423731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4279820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69283" y="43294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</a:rPr>
              <a:t>Keqinformim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5" y="4855369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qëllimshme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shpërndarë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shkaktuar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dëm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(p.sh., material audio-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vizual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trilluar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teori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konspirative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423323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4299612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3008" y="4299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</a:rPr>
              <a:t>Dezinformim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973008" y="474761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shpërndarë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qëllim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dëmtuar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(p.sh.,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përshkrime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pasakta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fotosh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sakta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77995" y="417933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541" y="4258508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15111" y="42996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Dëmtues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15112" y="4707554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shpërndarë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shkaktuar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dëm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shpesh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bërë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publike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dhëna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private (p.sh.,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deformim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keqdashës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92" y="401955"/>
            <a:ext cx="3708797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Dezinformimi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në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Veprim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492" y="1077754"/>
            <a:ext cx="3077528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Thashethemi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për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Llogarinë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Offshore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Macron-it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11492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Gjatë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zgjedhjeve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presidenciale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franceze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vitit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2017,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dokumente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trilluar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përhapën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online, duke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pretenduar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Emmanuel Macron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kishte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llogari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sekrete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offshore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Bahama.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Qëllimi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ishte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pengohej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mbështetja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votuesve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" y="2318147"/>
            <a:ext cx="3413760" cy="42443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1057" y="1077754"/>
            <a:ext cx="182713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pt-BR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Shpërndarja e Email-eve të Podesta-s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1057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vitin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2016,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emailet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John Podesta-s u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hakuan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bënë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publike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nga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Wikileaks.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Edhe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pse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agjencitë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inteligjencës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nuk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gjetën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falsifikim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shpërndarja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tyre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zbuloi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punën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brendshme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fushatës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presidenciale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duke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shkaktuar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dëme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përmes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ekspozimit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informacionit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057" y="2318147"/>
            <a:ext cx="6625471" cy="66254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6421"/>
            <a:ext cx="57682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Shembull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keqinformimit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2017, pas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sulmi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terrorist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Paris,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shpërnda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pretendonte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myslimanët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Londër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festonin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fakt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videoja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ishte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nga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2009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tregonte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pakistanezë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festuar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fitore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kriket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Kjo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është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shpërndarë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nga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dikush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nuk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dinte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ishte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pasaktë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0315932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Llojet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Çrregullimit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Informacionit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Manipulim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5813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5813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1162645" y="1882735"/>
            <a:ext cx="3027521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Përmbajtje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Manipuluar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62645" y="2480877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modifikuar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mashtruar.Shembull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e Emma Gonzalez duke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thyer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target arme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ndryshua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treguar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thyente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Kushtetutën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SHBA-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65" y="4524320"/>
            <a:ext cx="3002280" cy="2971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13509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3509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>
          <a:xfrm>
            <a:off x="5590342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Përmbajtje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Trilluar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0342" y="2615088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pa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bazë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faktike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trilluar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tërësisht.Shembull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mashtruese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shqiponje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rrëmben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foshnje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krijuar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nga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studentë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dizajnit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42" y="4635638"/>
            <a:ext cx="3571518" cy="203751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41205" y="1627822"/>
            <a:ext cx="420338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41205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5" name="Text 11"/>
          <p:cNvSpPr/>
          <p:nvPr/>
        </p:nvSpPr>
        <p:spPr>
          <a:xfrm>
            <a:off x="10018038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Video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ose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audio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manipuluara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thellësisht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(Deepfake)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018038" y="3134888"/>
            <a:ext cx="3571637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trilluar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krijojnë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paraqitje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bindëse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njerëzve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615" y="4635638"/>
            <a:ext cx="3571637" cy="2443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147" y="476250"/>
            <a:ext cx="10011727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Llojet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Çrregullimit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të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Informacionit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Konteksti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&amp;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Imponimi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06147" y="1277064"/>
            <a:ext cx="390358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nn-NO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Përmbajtje Mashtruese &amp; Kontekst i Rremë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6147" y="1720691"/>
            <a:ext cx="6497836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prezantuar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jashtë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kontekstit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(p.sh., citate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pjesshme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selektive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autentike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riformuluar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me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informacion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kontekstual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(p.sh.,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lidhja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gabuar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mbeturinave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Hyde Park me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protestë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7" y="2747010"/>
            <a:ext cx="4091940" cy="50825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34037" y="1277064"/>
            <a:ext cx="411468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it-IT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Lidhje e Rreme &amp; Përmbajtje Impostore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4037" y="1720691"/>
            <a:ext cx="649783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Tituj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mashtrues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klikime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Paraqitje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burime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(p.sh.,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faqe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lajmesh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rreme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përdorin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logo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vërteta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37" y="2469832"/>
            <a:ext cx="588264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768703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Përballja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me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Çrregullimin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e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Informacionit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67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lundruar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nevojitet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menduarit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qasje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shumëfishtë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Arsimi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Promovoni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leximin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mediave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t’i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ndihmuar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individët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vlerësojnë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mënyrë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Rregullimi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Platformat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duhet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zbatojnë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masa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zvogëluar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përhapjen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dezinformimit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Teknologjia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0556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Zhvilloni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mjete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të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zbuluar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dhe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shënuar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përmbajtjen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trilluar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0194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836</Words>
  <Application>Microsoft Office PowerPoint</Application>
  <PresentationFormat>Custom</PresentationFormat>
  <Paragraphs>65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Noto Serif HK</vt:lpstr>
      <vt:lpstr>Noto Serif HK Bold</vt:lpstr>
      <vt:lpstr>Noto Serif HK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4</cp:revision>
  <dcterms:created xsi:type="dcterms:W3CDTF">2025-09-11T12:49:13Z</dcterms:created>
  <dcterms:modified xsi:type="dcterms:W3CDTF">2026-01-17T17:20:42Z</dcterms:modified>
</cp:coreProperties>
</file>