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Source Sans 3" panose="020B0604020202020204" charset="0"/>
      <p:regular r:id="rId15"/>
    </p:embeddedFont>
    <p:embeddedFont>
      <p:font typeface="Source Serif 4 Semi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61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969526"/>
            <a:ext cx="1401842" cy="14018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18723" y="943332"/>
            <a:ext cx="495252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MEDIActive Youth: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Informimi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Ballkanit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18696" y="922377"/>
            <a:ext cx="518910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2842617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837724" y="3491746"/>
            <a:ext cx="12954952" cy="2464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700"/>
              </a:lnSpc>
              <a:buNone/>
            </a:pP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Lundrimi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në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Labirintin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e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Lajmeve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të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Rreme</a:t>
            </a:r>
            <a:endParaRPr lang="en-US" sz="7750" dirty="0"/>
          </a:p>
        </p:txBody>
      </p:sp>
      <p:sp>
        <p:nvSpPr>
          <p:cNvPr id="9" name="Text 5"/>
          <p:cNvSpPr/>
          <p:nvPr/>
        </p:nvSpPr>
        <p:spPr>
          <a:xfrm>
            <a:off x="2427803" y="6269950"/>
            <a:ext cx="9774674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Kuptimi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Dezinformimit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dhe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Keqinformimit</a:t>
            </a:r>
            <a:endParaRPr lang="en-US" sz="3100" dirty="0"/>
          </a:p>
        </p:txBody>
      </p:sp>
      <p:sp>
        <p:nvSpPr>
          <p:cNvPr id="10" name="Text 6"/>
          <p:cNvSpPr/>
          <p:nvPr/>
        </p:nvSpPr>
        <p:spPr>
          <a:xfrm>
            <a:off x="837724" y="7076718"/>
            <a:ext cx="12954952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endParaRPr lang="en-US" sz="20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67671" y="1123830"/>
            <a:ext cx="729505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Aplikim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Praktik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Analizimi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një</a:t>
            </a:r>
            <a:endParaRPr lang="en-US" sz="3850" dirty="0">
              <a:solidFill>
                <a:srgbClr val="000000"/>
              </a:solidFill>
              <a:latin typeface="Source Serif 4 Semi Bold" pitchFamily="34" charset="0"/>
              <a:ea typeface="Source Serif 4 Semi Bold" pitchFamily="34" charset="-122"/>
              <a:cs typeface="Source Serif 4 Semi Bold" pitchFamily="34" charset="-120"/>
            </a:endParaRPr>
          </a:p>
          <a:p>
            <a:pPr marL="0" indent="0" algn="ctr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Artikulli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Lajmesh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të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Rreme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1151811" y="2808684"/>
            <a:ext cx="6146721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Fruti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Mrekulli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Gjetur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në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Shqipëri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Shëron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të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Gjitha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Sëmundjet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!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837724" y="2494598"/>
            <a:ext cx="22860" cy="936188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5" name="Text 3"/>
          <p:cNvSpPr/>
          <p:nvPr/>
        </p:nvSpPr>
        <p:spPr>
          <a:xfrm>
            <a:off x="837724" y="3875842"/>
            <a:ext cx="282237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Sinjalet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e “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rrezikut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”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në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Artikull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37724" y="439328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Deklarata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jashtëzakonisht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mëdha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bazë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shkencore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80155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Burime pa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identitet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(“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banor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,” “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bujk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lokal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”)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209818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Elementë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teorive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konspirative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(“Big Pharma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dëshiron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”)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37724" y="595312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Gjuhë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ngarkuar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emocionalisht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(“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mrekulli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,” “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kurë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mrekullueshme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”)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37724" y="636139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Mungesë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verifikimi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autoritetet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ekspertët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387584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Pyetje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t’u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Bërë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578328" y="439328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Kush e ka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publikuar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këtë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artikull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78328" y="480155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janë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cituar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studime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shkencore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besueshme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578328" y="520981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verifikohet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ky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tjera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578328" y="561808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“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kurë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mrekullie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”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raportohej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gjerësisht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578328" y="602634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motivi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pas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këtij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lajmi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98540"/>
            <a:ext cx="847367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Lista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Juaj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e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Kontrollit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Zbulimin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e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Lajmeve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të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Rreme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047399"/>
            <a:ext cx="4178618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837724" y="2024539"/>
            <a:ext cx="4178618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5" name="Shape 3"/>
          <p:cNvSpPr/>
          <p:nvPr/>
        </p:nvSpPr>
        <p:spPr>
          <a:xfrm>
            <a:off x="2612886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6" name="Text 4"/>
          <p:cNvSpPr/>
          <p:nvPr/>
        </p:nvSpPr>
        <p:spPr>
          <a:xfrm>
            <a:off x="2801362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70015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Verifiko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Burimin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070015" y="3004661"/>
            <a:ext cx="371403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Kush po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ofron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këtë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është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organizatë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lajmesh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besueshme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apo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faqe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panjohur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225772" y="2047399"/>
            <a:ext cx="4178737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5225772" y="2024539"/>
            <a:ext cx="4178737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1" name="Shape 9"/>
          <p:cNvSpPr/>
          <p:nvPr/>
        </p:nvSpPr>
        <p:spPr>
          <a:xfrm>
            <a:off x="7000935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12" name="Text 10"/>
          <p:cNvSpPr/>
          <p:nvPr/>
        </p:nvSpPr>
        <p:spPr>
          <a:xfrm>
            <a:off x="7189410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5458063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Kontrollo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Titullin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5458063" y="3004661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po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përpiqet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tronditë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frikësojë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përputhet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përmbajtjen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reale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artikullit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9613940" y="2047399"/>
            <a:ext cx="4178737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9613940" y="2024539"/>
            <a:ext cx="4178737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7" name="Shape 15"/>
          <p:cNvSpPr/>
          <p:nvPr/>
        </p:nvSpPr>
        <p:spPr>
          <a:xfrm>
            <a:off x="11389102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18" name="Text 16"/>
          <p:cNvSpPr/>
          <p:nvPr/>
        </p:nvSpPr>
        <p:spPr>
          <a:xfrm>
            <a:off x="11577578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846231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Rishiko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refrencat</a:t>
            </a:r>
            <a:endParaRPr lang="en-US" sz="1900" dirty="0"/>
          </a:p>
        </p:txBody>
      </p:sp>
      <p:sp>
        <p:nvSpPr>
          <p:cNvPr id="20" name="Text 18"/>
          <p:cNvSpPr/>
          <p:nvPr/>
        </p:nvSpPr>
        <p:spPr>
          <a:xfrm>
            <a:off x="9846231" y="3004661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gjeni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këtë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lajm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faqe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tjera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besueshme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A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konfirmojnë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disa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pavarura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37724" y="4765596"/>
            <a:ext cx="6372701" cy="1859637"/>
          </a:xfrm>
          <a:prstGeom prst="roundRect">
            <a:avLst>
              <a:gd name="adj" fmla="val 5901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837724" y="4742736"/>
            <a:ext cx="6372701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23" name="Shape 21"/>
          <p:cNvSpPr/>
          <p:nvPr/>
        </p:nvSpPr>
        <p:spPr>
          <a:xfrm>
            <a:off x="3709928" y="4451509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24" name="Text 22"/>
          <p:cNvSpPr/>
          <p:nvPr/>
        </p:nvSpPr>
        <p:spPr>
          <a:xfrm>
            <a:off x="3898404" y="4608552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1950" dirty="0"/>
          </a:p>
        </p:txBody>
      </p:sp>
      <p:sp>
        <p:nvSpPr>
          <p:cNvPr id="25" name="Text 23"/>
          <p:cNvSpPr/>
          <p:nvPr/>
        </p:nvSpPr>
        <p:spPr>
          <a:xfrm>
            <a:off x="1070015" y="52892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Kërko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fakte</a:t>
            </a:r>
            <a:endParaRPr lang="en-US" sz="1900" dirty="0"/>
          </a:p>
        </p:txBody>
      </p:sp>
      <p:sp>
        <p:nvSpPr>
          <p:cNvPr id="26" name="Text 24"/>
          <p:cNvSpPr/>
          <p:nvPr/>
        </p:nvSpPr>
        <p:spPr>
          <a:xfrm>
            <a:off x="1070015" y="5722858"/>
            <a:ext cx="590811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ka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mbështesin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pretendimet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citohen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ekspertë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emër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7419856" y="4765596"/>
            <a:ext cx="6372820" cy="1859637"/>
          </a:xfrm>
          <a:prstGeom prst="roundRect">
            <a:avLst>
              <a:gd name="adj" fmla="val 5901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8" name="Shape 26"/>
          <p:cNvSpPr/>
          <p:nvPr/>
        </p:nvSpPr>
        <p:spPr>
          <a:xfrm>
            <a:off x="7419856" y="4742736"/>
            <a:ext cx="6372820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29" name="Shape 27"/>
          <p:cNvSpPr/>
          <p:nvPr/>
        </p:nvSpPr>
        <p:spPr>
          <a:xfrm>
            <a:off x="10292060" y="4451509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30" name="Text 28"/>
          <p:cNvSpPr/>
          <p:nvPr/>
        </p:nvSpPr>
        <p:spPr>
          <a:xfrm>
            <a:off x="10480536" y="4608552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1950" dirty="0"/>
          </a:p>
        </p:txBody>
      </p:sp>
      <p:sp>
        <p:nvSpPr>
          <p:cNvPr id="31" name="Text 29"/>
          <p:cNvSpPr/>
          <p:nvPr/>
        </p:nvSpPr>
        <p:spPr>
          <a:xfrm>
            <a:off x="7652147" y="52892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Përdor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metoda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për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verifikimin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 e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fakteve</a:t>
            </a:r>
            <a:endParaRPr lang="en-US" sz="1900" dirty="0"/>
          </a:p>
        </p:txBody>
      </p:sp>
      <p:sp>
        <p:nvSpPr>
          <p:cNvPr id="32" name="Text 30"/>
          <p:cNvSpPr/>
          <p:nvPr/>
        </p:nvSpPr>
        <p:spPr>
          <a:xfrm>
            <a:off x="7652147" y="5722858"/>
            <a:ext cx="590823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verifikuar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faqe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besueshme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kontrollit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fakteve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837724" y="6860858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Mbani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mend: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jesh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thotë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jesh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 Duke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përdorur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këto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mjete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teknika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mbroheni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mashtrues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online.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37724" y="3196947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Pyetje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837724" y="412694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Faleminderit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vëmendjen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tuaj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7724" y="4697611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67645"/>
            <a:ext cx="7468553" cy="2094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botën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digjitale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sotme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dallimi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midis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faktit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trillimit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është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domosdoshëm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Ky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prezantim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t’ju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ndihmojë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identifikoni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“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lajmet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rreme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”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kuptoni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diferencën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midis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dezinformimit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misinformimit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duke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ofruar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mjete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praktike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verifikuar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informacionin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vlerësuar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besueshmërinë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tij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2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60414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Objektivat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395186"/>
            <a:ext cx="4178618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5" name="Text 3"/>
          <p:cNvSpPr/>
          <p:nvPr/>
        </p:nvSpPr>
        <p:spPr>
          <a:xfrm>
            <a:off x="1161455" y="362747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Përcaktoni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Termat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Kryesore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161455" y="4061103"/>
            <a:ext cx="362259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Kuptoni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lajmet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rreme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dezinformimin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keqinformimin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dallojnë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midis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tyre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225772" y="3395186"/>
            <a:ext cx="4178737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25772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9" name="Text 7"/>
          <p:cNvSpPr/>
          <p:nvPr/>
        </p:nvSpPr>
        <p:spPr>
          <a:xfrm>
            <a:off x="5549503" y="362747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Identifikoni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Shembuj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5549503" y="4061103"/>
            <a:ext cx="362271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Dalloni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raste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reale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dezinformimit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misinformimit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media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9613940" y="3395186"/>
            <a:ext cx="4178737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13940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3" name="Text 11"/>
          <p:cNvSpPr/>
          <p:nvPr/>
        </p:nvSpPr>
        <p:spPr>
          <a:xfrm>
            <a:off x="9937671" y="3627477"/>
            <a:ext cx="285297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Përdorni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Mjete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Verifikimi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9937671" y="4061103"/>
            <a:ext cx="362271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Përdorni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mjete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teknika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praktike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verifikuar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vlerësuar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besueshmërinë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tij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37724" y="553414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Duke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zotëruar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këto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aftësi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do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bëheni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konsumator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informacionit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peizazhin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gjithnjë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kompleks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mediave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53173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Kuptimi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Terminologjisë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24124" y="3077647"/>
            <a:ext cx="3629501" cy="1872853"/>
          </a:xfrm>
          <a:prstGeom prst="roundRect">
            <a:avLst>
              <a:gd name="adj" fmla="val 4697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41175" y="3294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Lajmet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 e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rreme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541175" y="3728323"/>
            <a:ext cx="319539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rremë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paraqitur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lajm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Mund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përhapet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përmes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mediave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tradicionale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sociale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63056" y="3077647"/>
            <a:ext cx="3629620" cy="1872853"/>
          </a:xfrm>
          <a:prstGeom prst="roundRect">
            <a:avLst>
              <a:gd name="adj" fmla="val 4697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80107" y="3294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Dezinformimi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80107" y="3728323"/>
            <a:ext cx="319551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rremë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krijohet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 </a:t>
            </a:r>
            <a:r>
              <a:rPr lang="en-US" sz="16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mashtruar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njerëzit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b="1" dirty="0"/>
          </a:p>
        </p:txBody>
      </p:sp>
      <p:sp>
        <p:nvSpPr>
          <p:cNvPr id="10" name="Shape 7"/>
          <p:cNvSpPr/>
          <p:nvPr/>
        </p:nvSpPr>
        <p:spPr>
          <a:xfrm>
            <a:off x="6324124" y="5159931"/>
            <a:ext cx="7468553" cy="1537811"/>
          </a:xfrm>
          <a:prstGeom prst="roundRect">
            <a:avLst>
              <a:gd name="adj" fmla="val 5721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41175" y="537698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Keqinformimi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541175" y="5810607"/>
            <a:ext cx="70344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pasaktë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shpërndahet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 </a:t>
            </a:r>
            <a:r>
              <a:rPr lang="en-US" sz="16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</a:t>
            </a:r>
            <a:r>
              <a:rPr lang="en-US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dëmtues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zakonisht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shkak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gabimit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keqkuptimit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455" y="539948"/>
            <a:ext cx="4620339" cy="577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Shembuj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55" y="1632823"/>
            <a:ext cx="6290191" cy="62901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2374" y="1608296"/>
            <a:ext cx="3541514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Thashethemi</a:t>
            </a:r>
            <a:r>
              <a:rPr lang="en-US" sz="1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</a:t>
            </a:r>
            <a:r>
              <a:rPr lang="en-US" sz="1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Ndryshimin</a:t>
            </a:r>
            <a:r>
              <a:rPr lang="en-US" sz="1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e </a:t>
            </a:r>
            <a:r>
              <a:rPr lang="en-US" sz="1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Karrierës</a:t>
            </a:r>
            <a:r>
              <a:rPr lang="en-US" sz="1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së</a:t>
            </a:r>
            <a:r>
              <a:rPr lang="en-US" sz="1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Një</a:t>
            </a:r>
            <a:r>
              <a:rPr lang="en-US" sz="1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Personazhi</a:t>
            </a:r>
            <a:r>
              <a:rPr lang="en-US" sz="1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Publik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7562374" y="2302164"/>
            <a:ext cx="6290191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Keqinformimi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thashethem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shpërndarë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verifikim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faktesh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personazh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publik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lë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karrierën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filluar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biznes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ri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2374" y="3074908"/>
            <a:ext cx="6290191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Dezinformim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njëjta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histori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krijuar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qëllimisht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promovuar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produkt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papër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lidhur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duke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përdorur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emrin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personazhit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publik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62374" y="3860125"/>
            <a:ext cx="629019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s-E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Dallimi</a:t>
            </a:r>
            <a:r>
              <a:rPr lang="es-E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s-E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kryesor</a:t>
            </a:r>
            <a:r>
              <a:rPr lang="es-E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s-E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qëndron</a:t>
            </a:r>
            <a:r>
              <a:rPr lang="es-E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te </a:t>
            </a:r>
            <a:r>
              <a:rPr lang="es-E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qëllimi</a:t>
            </a:r>
            <a:r>
              <a:rPr lang="es-E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s-E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pas</a:t>
            </a:r>
            <a:r>
              <a:rPr lang="es-E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s-E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informacionit</a:t>
            </a:r>
            <a:r>
              <a:rPr lang="es-E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s-E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s-E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s-ES" sz="15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rremë</a:t>
            </a:r>
            <a:r>
              <a:rPr lang="es-E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99918"/>
            <a:ext cx="1051774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Pse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Njerëzit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Krijojnë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dhe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Shpërndajnë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Lajme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të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Rreme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234690"/>
            <a:ext cx="523637" cy="5236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Fitim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Financiar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4453771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Krijimi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lajmeve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rreme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tërhequr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klikime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gjeneruar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ardhura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reklamat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74" y="3234690"/>
            <a:ext cx="523637" cy="5236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43274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Agjenda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Politike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43274" y="4453771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Përdorimi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dezinformimit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ndikuar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opinionin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publik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rezultatet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zgjedhjeve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825" y="3234690"/>
            <a:ext cx="523637" cy="5236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8825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Argëtimi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48825" y="4453771"/>
            <a:ext cx="41438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Lajme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satirike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ngatërrohen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lajmet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vërteta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janë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etiketuara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qartë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837724" y="5694521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Mendoni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shembull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fundit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hasur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rremë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A u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shpërnda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apo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gabimi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Çfarë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motivuar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krijimin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tij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5696" y="874990"/>
            <a:ext cx="7683341" cy="592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it-IT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Sinjalet Paralajmëruese: Si të Dalloni Lajmet e Rreme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1964531"/>
            <a:ext cx="302062" cy="3776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60183" y="1996083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Burime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Dyshimta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1460183" y="2493526"/>
            <a:ext cx="696027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panjohura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pabesueshme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ato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njihen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sensacionalizëm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3509367"/>
            <a:ext cx="302062" cy="3776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60183" y="3540919"/>
            <a:ext cx="2612946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Tituj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Shtrembëruar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460183" y="4038362"/>
            <a:ext cx="696027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Tituj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“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Shokuese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!”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“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Pabesueshme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!”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dizajnuar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tërhequr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vëmendjen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jo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informuar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5054203"/>
            <a:ext cx="302062" cy="3776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60183" y="5085755"/>
            <a:ext cx="3578304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Gjuha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Ngarkuar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Emotionalisht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1460183" y="5583198"/>
            <a:ext cx="6960275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Përmbajtja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dizajnuar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shkaktuar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zemërim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frikë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përdorë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emocionet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manipuluar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6276737"/>
            <a:ext cx="302062" cy="37766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460183" y="6308288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Mungesë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Dëshmive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1460183" y="6805732"/>
            <a:ext cx="6960275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Mungesa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burimeve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referencave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dëshmive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mbështetur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pretendimet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artikullit</a:t>
            </a:r>
            <a:endParaRPr lang="en-US" sz="15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567" y="1996083"/>
            <a:ext cx="4912638" cy="49126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8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420308"/>
            <a:ext cx="896683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Studim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Rasti: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Keqinformimi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rreth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COVID-19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4350306"/>
            <a:ext cx="12954952" cy="889873"/>
          </a:xfrm>
          <a:prstGeom prst="roundRect">
            <a:avLst>
              <a:gd name="adj" fmla="val 9886"/>
            </a:avLst>
          </a:prstGeom>
          <a:solidFill>
            <a:srgbClr val="FCF2B5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55" y="4657249"/>
            <a:ext cx="261818" cy="20943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18404" y="4612005"/>
            <a:ext cx="1206484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Gjatë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pandemisë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thashethemet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“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kura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mrekullueshme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”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COVID-19 u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përhapën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gjerësisht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mediat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sociale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56852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Si </a:t>
            </a:r>
            <a:r>
              <a:rPr lang="en-US" sz="1900" dirty="0" err="1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Dezinformim</a:t>
            </a: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837724" y="620268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Pretendime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krijuara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individë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dëshironin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shisnin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produkte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caktuara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837724" y="661094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“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Studime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”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“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dëshmi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”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krijuara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qëllimisht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837724" y="701921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Fushata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koordinuara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minuar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udhëzimet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zyrtare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shëndetësore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8428182" y="571194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Si </a:t>
            </a:r>
            <a:r>
              <a:rPr lang="en-US" sz="1900" dirty="0" err="1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keqinformim</a:t>
            </a: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7858027" y="620268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Shpërndarje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mirë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persona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besonin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paverifikuara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858027" y="685169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Studime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shkencore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keqinterpretuara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858027" y="726017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Kurime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kulturore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shpërndara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dëmshëm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48558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Mjete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praktike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verifikimin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e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informacionit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.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2394466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256586" y="2603897"/>
            <a:ext cx="280606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Faqe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interneti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verifikimin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e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fakteve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.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256586" y="3037522"/>
            <a:ext cx="704969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Përdorni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faqe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Faktograf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Kroaci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Raskrikavanje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Serbi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verifikuar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lajmet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pretendimet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151811" y="4126468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70673" y="4335899"/>
            <a:ext cx="259472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Kërkim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imazhit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në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mënyrë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të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kundërt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570673" y="4769525"/>
            <a:ext cx="673560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Përdorni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funksionin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Kërkim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Kundërt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Imazheve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Google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TinEye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kontrolluar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imazh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është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ndryshuar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përdorur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jashtë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kontekstit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466017" y="5858470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884878" y="606790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Verifikimi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burimit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884878" y="6501527"/>
            <a:ext cx="642139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Ndjek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informacionin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deri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tij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origjinal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lidhet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besueshëm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trego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skepticizëm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917</Words>
  <Application>Microsoft Office PowerPoint</Application>
  <PresentationFormat>Custom</PresentationFormat>
  <Paragraphs>107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Source Serif 4 Semi Bold</vt:lpstr>
      <vt:lpstr>Arial</vt:lpstr>
      <vt:lpstr>Source Sans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3</cp:revision>
  <dcterms:created xsi:type="dcterms:W3CDTF">2025-09-11T13:06:23Z</dcterms:created>
  <dcterms:modified xsi:type="dcterms:W3CDTF">2025-09-30T12:26:36Z</dcterms:modified>
</cp:coreProperties>
</file>