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Montserrat Medium" panose="00000600000000000000" pitchFamily="2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87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1562576"/>
            <a:ext cx="1636633" cy="16366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18128" y="1535787"/>
            <a:ext cx="5284113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MEDIActive Youth: </a:t>
            </a:r>
            <a:r>
              <a:rPr lang="en-US" sz="22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Informimi</a:t>
            </a: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Ballkanit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749260" y="3761184"/>
            <a:ext cx="7645479" cy="214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Gabimet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Logjike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: Si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të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Vëreni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dhe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të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Shmangni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Arsyetimin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e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Mangët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749260" y="6222921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Përmirësoni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aftësitë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tuaja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mendimit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qarta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vendime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informuara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204674"/>
            <a:ext cx="997505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Pse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bienm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pre e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gabimeve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logjike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</p:sp>
      <p:sp>
        <p:nvSpPr>
          <p:cNvPr id="4" name="Text 2"/>
          <p:cNvSpPr/>
          <p:nvPr/>
        </p:nvSpPr>
        <p:spPr>
          <a:xfrm>
            <a:off x="963335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Paragjykime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kognitive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63335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Paragjykimi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konfirmimit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bën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favorizojmë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informacionin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përputhet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me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besimet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ekzistuese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ndërsa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injorojmë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dëshmitë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kundërta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422237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</p:sp>
      <p:sp>
        <p:nvSpPr>
          <p:cNvPr id="7" name="Text 5"/>
          <p:cNvSpPr/>
          <p:nvPr/>
        </p:nvSpPr>
        <p:spPr>
          <a:xfrm>
            <a:off x="7636312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Rruga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të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shkurtra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mendore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36312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Përdorimi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heuristikave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kuptuar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shpejt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informacione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ndërlikuara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shpesh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sjell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thjeshtime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tepruara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gjykime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gabuara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49260" y="4501038"/>
            <a:ext cx="6458903" cy="1839039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</p:sp>
      <p:sp>
        <p:nvSpPr>
          <p:cNvPr id="10" name="Text 8"/>
          <p:cNvSpPr/>
          <p:nvPr/>
        </p:nvSpPr>
        <p:spPr>
          <a:xfrm>
            <a:off x="963335" y="4715113"/>
            <a:ext cx="292393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Ndikime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emocionale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3335" y="5200293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Frika,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zemërimi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entuziazmi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mjegullojnë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menduarit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duke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zëvendësuar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analizën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racionale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me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reagime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impulsive.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7422237" y="4501039"/>
            <a:ext cx="6458903" cy="1839038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</p:sp>
      <p:sp>
        <p:nvSpPr>
          <p:cNvPr id="13" name="Text 11"/>
          <p:cNvSpPr/>
          <p:nvPr/>
        </p:nvSpPr>
        <p:spPr>
          <a:xfrm>
            <a:off x="7636312" y="471511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Presione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shoqërore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36312" y="5200293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Frika,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zemërimi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entuziazmi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pengojnë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menduarit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qartë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duke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dhënë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përparësi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reagimeve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impulsive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mbi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analizën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racionale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49261" y="6584395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kuptuarit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këtyre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prirjeve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thelbësor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njohur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t’u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kundërshtuar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gabimeve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logjike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duke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mundësuar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marrjen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vendimeve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qarta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racionale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205" y="538401"/>
            <a:ext cx="5221129" cy="652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Burime </a:t>
            </a:r>
            <a:r>
              <a:rPr lang="en-US" sz="41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të</a:t>
            </a:r>
            <a:r>
              <a:rPr lang="en-US" sz="41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1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dobishme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5" y="1704856"/>
            <a:ext cx="6391156" cy="63911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1659" y="1680329"/>
            <a:ext cx="2610564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Faqet</a:t>
            </a:r>
            <a:r>
              <a:rPr lang="en-U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e </a:t>
            </a:r>
            <a:r>
              <a:rPr lang="en-US" sz="20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internetit</a:t>
            </a:r>
            <a:r>
              <a:rPr lang="en-U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0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për</a:t>
            </a:r>
            <a:r>
              <a:rPr lang="en-U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0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të</a:t>
            </a:r>
            <a:r>
              <a:rPr lang="en-U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0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eksploruar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561659" y="2202418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Mos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përdor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gabime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logjike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 yourlogicalfallacyis.com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1659" y="2584013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Paragjykimi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yt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 yourbias.is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1659" y="2965609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Burime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pedagogjike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PRECOBIAS: precobias.eu/toolkits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561659" y="3454956"/>
            <a:ext cx="6391156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Këto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burime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ofrojnë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postera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karta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informacion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detajuar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mbi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gabimet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logjike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paragjykimet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kognitive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t’ju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ndihmuar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zhvilloni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aftësi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forta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menduarit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kritik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5796" y="2883813"/>
            <a:ext cx="11418808" cy="1427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200"/>
              </a:lnSpc>
              <a:buNone/>
            </a:pPr>
            <a:r>
              <a:rPr lang="en-US" sz="89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Faleminderit</a:t>
            </a:r>
            <a:r>
              <a:rPr lang="en-US" sz="8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!</a:t>
            </a:r>
            <a:endParaRPr lang="en-US" sz="8950" dirty="0"/>
          </a:p>
        </p:txBody>
      </p:sp>
      <p:sp>
        <p:nvSpPr>
          <p:cNvPr id="3" name="Text 1"/>
          <p:cNvSpPr/>
          <p:nvPr/>
        </p:nvSpPr>
        <p:spPr>
          <a:xfrm>
            <a:off x="4460438" y="4632246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Pyetje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?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258741"/>
            <a:ext cx="7645479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Gabimet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logjike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gabime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arsyetim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dobësojnë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vlefshmërinë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duken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bindëse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Kuptimi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këtyre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gabimeve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thelbësor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mendimin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duke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ndihmuar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vlerësojmë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dallojmë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arsyetimin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drejtë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logjika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mangët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lundrojmë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retorikën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bindëse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epokë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dezinformatave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909048"/>
            <a:ext cx="1030104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Pse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ka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Rëndësi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të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Kuptojmë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Gabimet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Logjike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3815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Mendimi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Kritik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780473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Furnizon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individët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aftësinë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vlerësuar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dalluar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arsyetimin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drejtë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logjika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mangët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42466" y="3295293"/>
            <a:ext cx="305145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Aftësitë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e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Komunikimit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mundëson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studentëve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paraqesin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idetë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qartë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t’i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mbrojnë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mënyrë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efektive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kundër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kritikave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1117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Pjesëmarrja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Qytetare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fuqizon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studentët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angazhohen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mendje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kthjellët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ndaj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çështjeve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komplekse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marrin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vendime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informuara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49260" y="5635585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botën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tonë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polarizuar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njohja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gabimeve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logjike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ndihmon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zhvillimin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gjenerate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mendimtarësh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vëmendshëm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reflektivë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përgjegjës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31498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Gabimet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Logjike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të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Shpeshta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(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Pjesa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1)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Argument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dobësuar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Paraqitja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dikujt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bërë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lehtë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sulmimin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tij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“Je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kundër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eksplorimit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hapësirës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dakord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injorosh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progresin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shkencor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?”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622352"/>
          </a:xfrm>
          <a:prstGeom prst="roundRect">
            <a:avLst>
              <a:gd name="adj" fmla="val 1409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9260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Ad Hominem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Sulmimi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personit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vend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15735" y="6089690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“Nuk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mund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t’i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besosh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opinionit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tyre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mbi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ndryshimet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klimatike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–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ata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madje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nuk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përfunduan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shkollën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lartë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!”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15" name="Text 13"/>
          <p:cNvSpPr/>
          <p:nvPr/>
        </p:nvSpPr>
        <p:spPr>
          <a:xfrm>
            <a:off x="7950398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Efekti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rrëshqitjes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Supozimi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hap do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çojë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patjetër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seri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pasojash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negative.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Nëse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lejojmë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dorëzim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vonuar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shpejti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askush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nuk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do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respektojë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afatet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20" name="Text 18"/>
          <p:cNvSpPr/>
          <p:nvPr/>
        </p:nvSpPr>
        <p:spPr>
          <a:xfrm>
            <a:off x="7950398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Apel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ndaj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autoritetit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Supozimi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diçka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vërtetë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sepse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figurë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autoritare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thotë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Kjo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produkt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duhet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shkëlqyer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sportist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mbështet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!”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356967"/>
            <a:ext cx="917150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Gabimet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Logjike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të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Shpeshta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(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Pjesa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2)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9260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6" name="Text 3"/>
          <p:cNvSpPr/>
          <p:nvPr/>
        </p:nvSpPr>
        <p:spPr>
          <a:xfrm>
            <a:off x="1115735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Dilema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e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rremë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15735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Paraqitja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vetëm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dy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opsioneve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ekzistojnë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shumë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duke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detyruar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zgjedhje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thjeshtuar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115735" y="6636772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"Je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me ne,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kundër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nesh."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228391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197912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1" name="Text 8"/>
          <p:cNvSpPr/>
          <p:nvPr/>
        </p:nvSpPr>
        <p:spPr>
          <a:xfrm>
            <a:off x="5564386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Argumenti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shumicës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5564386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Supozimi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diçka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vërtetë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vetëm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sepse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popullore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pranuar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gjerësisht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5564386" y="6617713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gjithë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tjerët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po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blejnë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këtë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produkt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duhet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miri.”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9646563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Shape 12"/>
          <p:cNvSpPr/>
          <p:nvPr/>
        </p:nvSpPr>
        <p:spPr>
          <a:xfrm>
            <a:off x="9646563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6" name="Text 13"/>
          <p:cNvSpPr/>
          <p:nvPr/>
        </p:nvSpPr>
        <p:spPr>
          <a:xfrm>
            <a:off x="10013037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Shkak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shpërqendrimit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0013037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Futja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parëndësishme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shpërqendruar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vëmendjen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çështja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origjinale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9980021" y="6446501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Përse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shqetësohemi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ndryshimet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klimatike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kur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ka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njerëz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nuk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kanë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2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mjaftueshëm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4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ngrënë</a:t>
            </a: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?”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9424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“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Gabimet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e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zakonshme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logjike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(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Pjesa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3)”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Arsyetim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rreth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vetes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“Duke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përdorur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përfundimin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premisë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duke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supozuar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përpiqesh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vërtetosh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“Jam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besueshëm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sepse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gjithmonë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them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vërtetën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mund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besosh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po e them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këtë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9260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Thirrje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emocioni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“Duke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përdorur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thirrje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emocionale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vend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logjikës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bindur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dikë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15735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"Think of all the starving children - don't you want to donate today?"</a:t>
            </a:r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5" name="Text 13"/>
          <p:cNvSpPr/>
          <p:nvPr/>
        </p:nvSpPr>
        <p:spPr>
          <a:xfrm>
            <a:off x="7950398" y="2147292"/>
            <a:ext cx="289988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Përgjithësim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nxituar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Nxjerrja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përfundimi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bazuar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prova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pamjaftueshme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përfaqësuese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Takova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dy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turistë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pasjellshëm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ai vend –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gjithë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atje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duhet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jenë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pasjellshëm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20" name="Text 18"/>
          <p:cNvSpPr/>
          <p:nvPr/>
        </p:nvSpPr>
        <p:spPr>
          <a:xfrm>
            <a:off x="7950398" y="4983718"/>
            <a:ext cx="3595211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“Pas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kësaj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,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për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shkak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të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kësaj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”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“Duke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supozuar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sepse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ngjarje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ndodhi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pas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tjetër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ajo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shkaktua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ajo.”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Fillova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vishja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këtë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byzylyk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notat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mira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–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sigurisht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me fat!”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880229"/>
            <a:ext cx="681870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Sofizma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dhe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1914882"/>
            <a:ext cx="764547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Ndërsa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gabimet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logjike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përfaqësojnë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arsyetime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gabuara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sofizmat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paraqesin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enigma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intelektuale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sfidojnë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mendimin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tonë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mënyra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ndryshme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Sofizma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9260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nxjerrë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greqishtja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‘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sophia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’ (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urti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)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mashtruese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krijuara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gënjyer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5487472"/>
            <a:ext cx="356163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Përdorur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‘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sofistët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’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grekë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mashtrues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intelektualë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49260" y="6589633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Fokusohen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dukja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vend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njohurisë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vërtetë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4840724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421424"/>
                </a:solidFill>
                <a:latin typeface="Brygada 1918 Bold" pitchFamily="34" charset="0"/>
                <a:ea typeface="Brygada 1918 Bold" pitchFamily="34" charset="-122"/>
              </a:rPr>
              <a:t>Paradoksë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840724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greqishtja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‘para’ (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kundër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) + ‘doxa’ (opinion)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4840724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Deklarata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çojnë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kundërshti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” leading to contradictions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4794349" y="5829896"/>
            <a:ext cx="35616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Nxisin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menduarit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kritik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4833103" y="6314718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Shpesh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katalizojnë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përparime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intelektuale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622941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Paradokset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e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famshme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764631"/>
            <a:ext cx="4234577" cy="4339552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3815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Epimenides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494365"/>
            <a:ext cx="3745468" cy="2054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gjithë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Kretasit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gënjeshtarë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.’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Epimenidi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Kretas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kjo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vërtetë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atëherë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ai po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gënjen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duke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bërë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rreme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rreme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atëherë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gjithë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Kretasit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gënjejnë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duke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bërë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potencialisht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vërtetë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– duke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krijuar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cikël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pafund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2764630"/>
            <a:ext cx="4234577" cy="4339553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42466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Eubulidit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‘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Çfarë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po them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gënjeshtër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.’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vërtetë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atëherë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duhet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rreme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;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rreme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atëherë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duhet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vërtetë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–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kundërshti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2764631"/>
            <a:ext cx="4234577" cy="4339554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1117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Paradokset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e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Zenonit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Ahileu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dhe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Breshka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Megjithëse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shpejtë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teorikisht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Ahileu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nuk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kalon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kurrë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breshkë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ka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avantazh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fillestar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9891117" y="529927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Shigjetës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shigjetë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fluturim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hapësirë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çdo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çast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caktuar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duke e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bërë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teorikisht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palëvizshme</a:t>
            </a:r>
            <a:r>
              <a:rPr lang="en-US" sz="1650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.”</a:t>
            </a:r>
            <a:endParaRPr lang="en-US" sz="165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846790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Binjakëve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488144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tërheqës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sfidon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fizikën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moderne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5464731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Njëri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binjak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udhëton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kozmike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pranë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shpejtësisë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dritës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ndërsa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tjetri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mbetet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Tokë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49260" y="5882045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shkak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relativitetit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kohës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koha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ngadalësohet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për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binjakun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udhëton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6299359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Pas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kthimit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pas 20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vjetësh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tokësorë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binjaku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që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udhëtoi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ka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plakur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vetëm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rreth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10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vjet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671667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Pavarësisht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duket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pamundur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ky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rezultat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është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pajtueshëm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teorinë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relativitetit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të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Ajnshtajnit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1133</Words>
  <Application>Microsoft Office PowerPoint</Application>
  <PresentationFormat>Custom</PresentationFormat>
  <Paragraphs>104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Montserrat Medium</vt:lpstr>
      <vt:lpstr>Brygada 1918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3</cp:revision>
  <dcterms:created xsi:type="dcterms:W3CDTF">2025-09-11T14:09:32Z</dcterms:created>
  <dcterms:modified xsi:type="dcterms:W3CDTF">2025-09-30T13:11:21Z</dcterms:modified>
</cp:coreProperties>
</file>