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Quattrocento" panose="02020502030000000404" pitchFamily="18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35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Informimi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Ballkanit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30851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Analizimi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artikujve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lajmeve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Leximi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epokën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informacionit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Pikat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analizën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lajmeve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636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Ndërgjegjësim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strukturën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Kuptoni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strukturën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piramidës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invertuar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kërkoni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pesë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W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H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siguruar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mbulim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gjithëpërfshirës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3366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Vlerësimi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burimit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505218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Zbatoni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metodën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besueshmërinë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663666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</a:rPr>
              <a:t>Njohja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</a:rPr>
              <a:t>mes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</a:rPr>
              <a:t>Fakteve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</a:rPr>
              <a:t> &amp;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</a:rPr>
              <a:t>Opinioneve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Zhvilloni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dalluar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midis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fakteve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verifikueshme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4859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Angazhimi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44256" y="505218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Praktikoni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leximin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duke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ashtu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interpretimin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74839" y="6661588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përbëjnë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themelin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konsum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përgjegjshëm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epokë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vazhdimisht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bombarduar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ndryshme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50"/>
              </a:lnSpc>
              <a:buNone/>
            </a:pPr>
            <a:r>
              <a:rPr lang="en-US" sz="8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Faleminderit</a:t>
            </a:r>
            <a:r>
              <a:rPr lang="en-US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!</a:t>
            </a:r>
            <a:endParaRPr lang="en-US" sz="8850" dirty="0"/>
          </a:p>
        </p:txBody>
      </p:sp>
      <p:sp>
        <p:nvSpPr>
          <p:cNvPr id="5" name="Text 2"/>
          <p:cNvSpPr/>
          <p:nvPr/>
        </p:nvSpPr>
        <p:spPr>
          <a:xfrm>
            <a:off x="837724" y="4758928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</a:t>
            </a:r>
            <a:r>
              <a:rPr lang="en-US" sz="2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3923228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Çfarë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leximi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704604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0751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Angazhimi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67022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Leximi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mënyrë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leximit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përfshin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angazhim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thellë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kompleks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904886"/>
            <a:ext cx="4158734" cy="2704605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0556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analitik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analizimit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interpretimit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ndonjëherë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vlerësimit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158853" cy="2704604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03619" y="3174682"/>
            <a:ext cx="286226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Qasja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diskutuese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/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analitike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3574421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Kur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lexojmë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mënyrë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menduarit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dyshim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ashtu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mënyrën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lexuarit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74131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Leximi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konsiderojmë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artikujt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vlerësojmë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besueshmërinë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përcaktojmë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cilat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konfirmuara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dallojmë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midis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faktit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Piramidës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Përmbysur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2305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zakonshme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artikujt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‘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përmbysur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’,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cila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paraqet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Kjo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tërheq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menjëherë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vëmendjen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lexuesit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ofron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shtesë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sqaruese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ndërsa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artikulli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vazhdon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55295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Kjo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qasje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lexuesit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kuptojnë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shpejt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pikat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nëse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artikullin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lejon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redaktorëve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heqin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pjesë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fundi pa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humbur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thelbësor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</a:rPr>
              <a:t>Elementët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</a:rPr>
              <a:t> 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</a:rPr>
              <a:t>Piramidës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</a:rPr>
              <a:t>së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</a:rPr>
              <a:t>Përmbysur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Hyrja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/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Paragrafi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hyrës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Paragrafi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përfshin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rëndësishëm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pikat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historisë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619430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92508" y="3026386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dytësor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617650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Përshkrim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mëtejshëm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hyrjes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statistika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shtesë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dhëna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tjera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bazë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gjitha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pika/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7692508" y="5663446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</a:rPr>
              <a:t>Të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</a:rPr>
              <a:t>dhëna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</a:rPr>
              <a:t>shtesë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2447" y="6183035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mbështetëse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shpjeguar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përforcojnë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Pyetjet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Kush?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Njerëzit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përshirë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Cfarë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Ajo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cka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ndodhi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Kur?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Koha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ndodhi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Vendndodhja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ngjarjes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Pse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Arsyeja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pse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ndodhi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Si?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Mënyra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ndodhi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artikull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plotë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lajmesh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duhet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përgjigjet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këtyre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ofruar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plotë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temën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ngjarjen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trajtohet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Vlerësimi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Burimeve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rritjen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lajmeve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thelbësore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identifikohen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provat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rëndësishme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Mekanizmi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Mike Caufield,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ofron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kornizë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vlerësimin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burimeve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ndihmon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lexuesit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rishikojnë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vlerësojnë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rëndësinë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besueshmërinë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gjejnë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mbulim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konfirmuar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verifikojnë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paraqitur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korrespondon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dhënat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origjinale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Shpjeguar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Ndalo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para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Merrni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moment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Investigate the Source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Hulumtoni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kush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qëndron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pas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Kontrolloni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ekspertizën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paragjykimet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Find better coverage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Kërkoni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tjera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besueshme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raportojnë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njëjtën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Trace claims, quotes and media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Ndiqni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deri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origjinal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siguruar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deformuar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Dallimi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midis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lajmit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opinionit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Lajmet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Fakte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Bazohet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verifikueshëm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kontrollueshëm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71344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përgjigjet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kryesore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3" y="5244762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Mund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provohet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</a:rPr>
              <a:t>fakt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859779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 tone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objektive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37722" y="6403230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chemeClr val="bg2"/>
                </a:solidFill>
              </a:rPr>
              <a:t>E </a:t>
            </a:r>
            <a:r>
              <a:rPr lang="en-US" sz="1850" dirty="0" err="1">
                <a:solidFill>
                  <a:schemeClr val="bg2"/>
                </a:solidFill>
              </a:rPr>
              <a:t>cituar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në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disa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burime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të</a:t>
            </a:r>
            <a:r>
              <a:rPr lang="en-US" sz="1850" dirty="0">
                <a:solidFill>
                  <a:schemeClr val="bg2"/>
                </a:solidFill>
              </a:rPr>
              <a:t> </a:t>
            </a:r>
            <a:r>
              <a:rPr lang="en-US" sz="1850" dirty="0" err="1">
                <a:solidFill>
                  <a:schemeClr val="bg2"/>
                </a:solidFill>
              </a:rPr>
              <a:t>ndryshme</a:t>
            </a:r>
            <a:endParaRPr lang="en-US" sz="1850" dirty="0">
              <a:solidFill>
                <a:schemeClr val="bg2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5303936" y="288126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Opinionet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Qëndrime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pikëpamje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personale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Gjykimi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cështjen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fakte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pëqëndrohet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perspektivë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personale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871561" y="6403230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Shpesh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gjuhë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bindëse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Pse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këto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ndryshime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kanë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Kuptim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Dallimi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midis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fakteve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lexuesit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kuptojnë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vërtetë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çështjeve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5627489" y="2959491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pt-BR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Marrja e Vendimeve të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pt-BR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Informuara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670280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lejon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lexuesit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bazojnë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veprimet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vendimet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pikëpamjet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personale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dikujt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158853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025539" y="2983230"/>
            <a:ext cx="3168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Shmang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keqinformimin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47876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Ky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dallim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lexuesit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rishikojnë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ekspozuara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marrin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vërteta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absolute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ndarë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opinionet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thelbësore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zhvilluar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lexuarit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ambientin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sotëm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mbushur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811</Words>
  <Application>Microsoft Office PowerPoint</Application>
  <PresentationFormat>Custom</PresentationFormat>
  <Paragraphs>94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2025-09-11T14:12:37Z</dcterms:created>
  <dcterms:modified xsi:type="dcterms:W3CDTF">2025-09-30T13:15:22Z</dcterms:modified>
</cp:coreProperties>
</file>