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unces Extra Bold" panose="020B0604020202020204" charset="0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92F9071D-57B3-4B89-BFA3-8FA658EC026D}"/>
    <pc:docChg chg="custSel modSld">
      <pc:chgData name="Aleksandar Pavlović" userId="46d4a08d-0152-40b9-8701-b836533c8a71" providerId="ADAL" clId="{92F9071D-57B3-4B89-BFA3-8FA658EC026D}" dt="2026-01-10T06:58:25.778" v="204" actId="478"/>
      <pc:docMkLst>
        <pc:docMk/>
      </pc:docMkLst>
      <pc:sldChg chg="modSp">
        <pc:chgData name="Aleksandar Pavlović" userId="46d4a08d-0152-40b9-8701-b836533c8a71" providerId="ADAL" clId="{92F9071D-57B3-4B89-BFA3-8FA658EC026D}" dt="2026-01-10T06:45:49.319" v="12"/>
        <pc:sldMkLst>
          <pc:docMk/>
          <pc:sldMk cId="0" sldId="256"/>
        </pc:sldMkLst>
        <pc:spChg chg="mod">
          <ac:chgData name="Aleksandar Pavlović" userId="46d4a08d-0152-40b9-8701-b836533c8a71" providerId="ADAL" clId="{92F9071D-57B3-4B89-BFA3-8FA658EC026D}" dt="2026-01-10T06:18:23.677" v="1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5:35.377" v="11" actId="313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5:49.319" v="12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46:51.405" v="14"/>
        <pc:sldMkLst>
          <pc:docMk/>
          <pc:sldMk cId="0" sldId="257"/>
        </pc:sldMkLst>
        <pc:spChg chg="mod">
          <ac:chgData name="Aleksandar Pavlović" userId="46d4a08d-0152-40b9-8701-b836533c8a71" providerId="ADAL" clId="{92F9071D-57B3-4B89-BFA3-8FA658EC026D}" dt="2026-01-10T06:46:43.794" v="13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6:51.405" v="14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48:29.315" v="36"/>
        <pc:sldMkLst>
          <pc:docMk/>
          <pc:sldMk cId="0" sldId="258"/>
        </pc:sldMkLst>
        <pc:spChg chg="mod">
          <ac:chgData name="Aleksandar Pavlović" userId="46d4a08d-0152-40b9-8701-b836533c8a71" providerId="ADAL" clId="{92F9071D-57B3-4B89-BFA3-8FA658EC026D}" dt="2026-01-10T06:47:01.317" v="15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7:09.804" v="16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8:04.743" v="32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7:17.593" v="17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8:02.178" v="31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7:32.526" v="26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8:20.769" v="35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8:29.315" v="36"/>
          <ac:spMkLst>
            <pc:docMk/>
            <pc:sldMk cId="0" sldId="258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0:02.374" v="55"/>
        <pc:sldMkLst>
          <pc:docMk/>
          <pc:sldMk cId="0" sldId="259"/>
        </pc:sldMkLst>
        <pc:spChg chg="mod">
          <ac:chgData name="Aleksandar Pavlović" userId="46d4a08d-0152-40b9-8701-b836533c8a71" providerId="ADAL" clId="{92F9071D-57B3-4B89-BFA3-8FA658EC026D}" dt="2026-01-10T06:48:43.961" v="38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9:14.185" v="39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9:30.644" v="41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9:21.349" v="40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49:47.327" v="54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0:02.374" v="55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1:13.241" v="81"/>
        <pc:sldMkLst>
          <pc:docMk/>
          <pc:sldMk cId="0" sldId="260"/>
        </pc:sldMkLst>
        <pc:spChg chg="mod">
          <ac:chgData name="Aleksandar Pavlović" userId="46d4a08d-0152-40b9-8701-b836533c8a71" providerId="ADAL" clId="{92F9071D-57B3-4B89-BFA3-8FA658EC026D}" dt="2026-01-10T06:50:17.109" v="58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0:28.238" v="59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0:40.100" v="61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0:58.043" v="80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1:13.241" v="81"/>
          <ac:spMkLst>
            <pc:docMk/>
            <pc:sldMk cId="0" sldId="260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2:29.637" v="90"/>
        <pc:sldMkLst>
          <pc:docMk/>
          <pc:sldMk cId="0" sldId="261"/>
        </pc:sldMkLst>
        <pc:spChg chg="mod">
          <ac:chgData name="Aleksandar Pavlović" userId="46d4a08d-0152-40b9-8701-b836533c8a71" providerId="ADAL" clId="{92F9071D-57B3-4B89-BFA3-8FA658EC026D}" dt="2026-01-10T06:51:22.902" v="82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1:30.805" v="83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1:38.577" v="84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2:04.577" v="87" actId="2057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2:13.516" v="88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2:22.394" v="89"/>
          <ac:spMkLst>
            <pc:docMk/>
            <pc:sldMk cId="0" sldId="261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2:29.637" v="90"/>
          <ac:spMkLst>
            <pc:docMk/>
            <pc:sldMk cId="0" sldId="261"/>
            <ac:spMk id="17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4:30.955" v="141"/>
        <pc:sldMkLst>
          <pc:docMk/>
          <pc:sldMk cId="0" sldId="262"/>
        </pc:sldMkLst>
        <pc:spChg chg="mod">
          <ac:chgData name="Aleksandar Pavlović" userId="46d4a08d-0152-40b9-8701-b836533c8a71" providerId="ADAL" clId="{92F9071D-57B3-4B89-BFA3-8FA658EC026D}" dt="2026-01-10T06:52:40.660" v="91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3:44.491" v="130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3:50.130" v="136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3:34.550" v="114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01.449" v="13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14.271" v="139" actId="14100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22.722" v="140"/>
          <ac:spMkLst>
            <pc:docMk/>
            <pc:sldMk cId="0" sldId="262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30.955" v="141"/>
          <ac:spMkLst>
            <pc:docMk/>
            <pc:sldMk cId="0" sldId="262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5:30.918" v="148"/>
        <pc:sldMkLst>
          <pc:docMk/>
          <pc:sldMk cId="0" sldId="263"/>
        </pc:sldMkLst>
        <pc:spChg chg="mod">
          <ac:chgData name="Aleksandar Pavlović" userId="46d4a08d-0152-40b9-8701-b836533c8a71" providerId="ADAL" clId="{92F9071D-57B3-4B89-BFA3-8FA658EC026D}" dt="2026-01-10T06:54:42.537" v="142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50.708" v="143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5:15.120" v="146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4:57.726" v="144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5:22.961" v="147"/>
          <ac:spMkLst>
            <pc:docMk/>
            <pc:sldMk cId="0" sldId="263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5:07.072" v="145"/>
          <ac:spMkLst>
            <pc:docMk/>
            <pc:sldMk cId="0" sldId="263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5:30.918" v="148"/>
          <ac:spMkLst>
            <pc:docMk/>
            <pc:sldMk cId="0" sldId="263"/>
            <ac:spMk id="21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6:53.758" v="178" actId="20577"/>
        <pc:sldMkLst>
          <pc:docMk/>
          <pc:sldMk cId="0" sldId="264"/>
        </pc:sldMkLst>
        <pc:spChg chg="mod">
          <ac:chgData name="Aleksandar Pavlović" userId="46d4a08d-0152-40b9-8701-b836533c8a71" providerId="ADAL" clId="{92F9071D-57B3-4B89-BFA3-8FA658EC026D}" dt="2026-01-10T06:55:40.540" v="149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5:52.952" v="150"/>
          <ac:spMkLst>
            <pc:docMk/>
            <pc:sldMk cId="0" sldId="264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6:16.368" v="171" actId="20577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6:24.772" v="172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6:34.776" v="173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6:43.171" v="174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6:53.758" v="178" actId="20577"/>
          <ac:spMkLst>
            <pc:docMk/>
            <pc:sldMk cId="0" sldId="264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92F9071D-57B3-4B89-BFA3-8FA658EC026D}" dt="2026-01-10T06:58:10.789" v="202" actId="20577"/>
        <pc:sldMkLst>
          <pc:docMk/>
          <pc:sldMk cId="0" sldId="265"/>
        </pc:sldMkLst>
        <pc:spChg chg="mod">
          <ac:chgData name="Aleksandar Pavlović" userId="46d4a08d-0152-40b9-8701-b836533c8a71" providerId="ADAL" clId="{92F9071D-57B3-4B89-BFA3-8FA658EC026D}" dt="2026-01-10T06:57:06.513" v="179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7:17.651" v="18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7:25.583" v="181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2F9071D-57B3-4B89-BFA3-8FA658EC026D}" dt="2026-01-10T06:58:10.789" v="202" actId="20577"/>
          <ac:spMkLst>
            <pc:docMk/>
            <pc:sldMk cId="0" sldId="265"/>
            <ac:spMk id="6" creationId="{00000000-0000-0000-0000-000000000000}"/>
          </ac:spMkLst>
        </pc:spChg>
      </pc:sldChg>
      <pc:sldChg chg="delSp modSp">
        <pc:chgData name="Aleksandar Pavlović" userId="46d4a08d-0152-40b9-8701-b836533c8a71" providerId="ADAL" clId="{92F9071D-57B3-4B89-BFA3-8FA658EC026D}" dt="2026-01-10T06:58:25.778" v="204" actId="478"/>
        <pc:sldMkLst>
          <pc:docMk/>
          <pc:sldMk cId="0" sldId="266"/>
        </pc:sldMkLst>
        <pc:spChg chg="mod">
          <ac:chgData name="Aleksandar Pavlović" userId="46d4a08d-0152-40b9-8701-b836533c8a71" providerId="ADAL" clId="{92F9071D-57B3-4B89-BFA3-8FA658EC026D}" dt="2026-01-10T06:58:21.895" v="203"/>
          <ac:spMkLst>
            <pc:docMk/>
            <pc:sldMk cId="0" sldId="266"/>
            <ac:spMk id="4" creationId="{00000000-0000-0000-0000-000000000000}"/>
          </ac:spMkLst>
        </pc:spChg>
        <pc:spChg chg="del">
          <ac:chgData name="Aleksandar Pavlović" userId="46d4a08d-0152-40b9-8701-b836533c8a71" providerId="ADAL" clId="{92F9071D-57B3-4B89-BFA3-8FA658EC026D}" dt="2026-01-10T06:58:25.778" v="204" actId="478"/>
          <ac:spMkLst>
            <pc:docMk/>
            <pc:sldMk cId="0" sldId="266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13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075730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1047393"/>
            <a:ext cx="594943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pl-PL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6280190" y="31450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sr-Latn-R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„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eho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komora</a:t>
            </a:r>
            <a:r>
              <a:rPr lang="sr-Latn-R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“: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sr-Latn-R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retanje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kroz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vesti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doba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društvenih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mreža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63203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prezentacija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istražuje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dubok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konzumiranje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naročito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unutar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strategije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diverzifikaciju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598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Vaša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informisana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budućnost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4825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Razumevanjem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oblikuju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diverzifikacijom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osloboditi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eho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građanin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893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Prihvatite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pismenost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obogatili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vlastito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razumevanje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već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doprinesete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jačaju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demokratiju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18208"/>
            <a:ext cx="63788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Budite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sr-Latn-R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glas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promen</a:t>
            </a:r>
            <a:r>
              <a:rPr lang="sr-Latn-R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sr-Latn-R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informacionom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ekosistemu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023235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150"/>
              </a:lnSpc>
            </a:pPr>
            <a:r>
              <a:rPr lang="en-US" sz="89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Hvala</a:t>
            </a:r>
            <a:endParaRPr lang="en-US" sz="8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Društvene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mreže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 Novi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izvor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vesti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Danas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mlade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ljude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zavisnost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potrošači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podležu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određuju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prilagođavaju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naslove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angažman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klikove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163"/>
            <a:ext cx="51793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Kako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funkcionišu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173004" y="3345061"/>
            <a:ext cx="3203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Prioritizacija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896082"/>
            <a:ext cx="355985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osnovu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interakcije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onoga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trošite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596176" y="3345061"/>
            <a:ext cx="355985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Pojačanje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angažmana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35216" y="3846602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Lajkovanje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komentarisanje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povećava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prikaz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sličnog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feed-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019348" y="3345061"/>
            <a:ext cx="3464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sr-Latn-R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Targetir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osnovu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profila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6114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podatke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profila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nacionalnost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starost,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lokacija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isporuče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prikladan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novinarski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7995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Krajnji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maksimiziranje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vremena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3464" y="2433346"/>
            <a:ext cx="65689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Mane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Ograničenje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55864"/>
            <a:ext cx="564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smatraju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nezanimljivim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pogledima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8194000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Filter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mehuri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000" y="4055864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 </a:t>
            </a:r>
            <a:r>
              <a:rPr lang="sr-Latn-R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pothranjuju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potvrde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pojačavajući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ometajući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997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isključivo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rezultirati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ograničenom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101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politika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 </a:t>
            </a:r>
            <a:r>
              <a:rPr lang="sr-Latn-R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zbori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SAD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07419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SAD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proučavaju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zbog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Istraživanja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polovine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Facebooka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politički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odgovara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njihovim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89" y="5296972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14.7%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redovno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nailazi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suprotstavljene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npr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liberali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vide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konzervativne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07419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sr-Latn-R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Proučavanja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sugerišu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je Twitter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X)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2016.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2020.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odvlačeći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umerene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glasače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472987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naglašava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ishode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2982"/>
            <a:ext cx="50693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Uspon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lažnih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vesti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349228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Iskrivljena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realnost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angažovan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stvoriti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iskrivljeni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osećaj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stvarnosti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349228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Primer COVID-</a:t>
            </a:r>
            <a:r>
              <a:rPr lang="sr-Latn-R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9807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Pandemija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pokazala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vakcinama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podstaknuvši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antivakcinerski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pokret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34922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spam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Interakcija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nekoliko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članaka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naveli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spamuju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sličnim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zadržali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onlajn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6222"/>
            <a:ext cx="741056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Diverzifikacija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konzumiranja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vesti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8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Ključn</a:t>
            </a:r>
            <a:r>
              <a:rPr lang="sr-Latn-R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lakšu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proveru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činjenica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sr-Latn-R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duševni mir i stabilnost.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24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Procen</a:t>
            </a:r>
            <a:r>
              <a:rPr lang="sr-Latn-R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navik</a:t>
            </a:r>
            <a:r>
              <a:rPr lang="sr-Latn-R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Procenite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trenutno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konzumiranje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Identifikujte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324231"/>
            <a:ext cx="2870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Istražite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vrste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vesti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1" y="4814649"/>
            <a:ext cx="44231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Razgovarajte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drugima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navikama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pojavljuju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feed-u.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324231"/>
            <a:ext cx="2890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Diverzifikujte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resurse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mreže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isključivo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nesenacionalizovane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9516"/>
            <a:ext cx="80969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Obezbeđivanje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kredibiliteta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relevantnosti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6" name="Shape 3"/>
          <p:cNvSpPr/>
          <p:nvPr/>
        </p:nvSpPr>
        <p:spPr>
          <a:xfrm>
            <a:off x="2551688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2755761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4787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Proverite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kredibilitet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kredibilnih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uravnotežen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pogled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178933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478780"/>
            <a:ext cx="3017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Tražite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suprotne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stavove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formirali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pitanju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7" name="Shape 14"/>
          <p:cNvSpPr/>
          <p:nvPr/>
        </p:nvSpPr>
        <p:spPr>
          <a:xfrm>
            <a:off x="9640133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8" name="Shape 15"/>
          <p:cNvSpPr/>
          <p:nvPr/>
        </p:nvSpPr>
        <p:spPr>
          <a:xfrm>
            <a:off x="11398032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2105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478780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Fokusirajte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se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korisnost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istinski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renomiranih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izbegavajte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clickbait.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5865"/>
            <a:ext cx="80275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Ključna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pitanja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za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samoprocenu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4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širok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spektar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18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it-IT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su </a:t>
            </a:r>
            <a:r>
              <a:rPr lang="sr-Latn-R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 zanimljive </a:t>
            </a:r>
            <a:r>
              <a:rPr lang="it-IT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 koje čitam?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608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svestan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senzacionalne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uzbudljive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izazivaju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one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takođe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03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dobro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kredibilne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legitimne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resurse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člancima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452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aplikacije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039195" y="5648325"/>
            <a:ext cx="65520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pl-PL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A, ponekad, jednostavno vam je potreban odmor.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674</Words>
  <Application>Microsoft Office PowerPoint</Application>
  <PresentationFormat>Custom</PresentationFormat>
  <Paragraphs>75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Fraunces Light</vt:lpstr>
      <vt:lpstr>Fraunces Extra Bold</vt:lpstr>
      <vt:lpstr>Calibri</vt:lpstr>
      <vt:lpstr>Arial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2025-09-11T12:47:13Z</dcterms:created>
  <dcterms:modified xsi:type="dcterms:W3CDTF">2026-01-10T06:58:31Z</dcterms:modified>
</cp:coreProperties>
</file>