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F6C647F1-BDF7-4920-B7CD-E465AA6264E9}"/>
    <pc:docChg chg="undo custSel modSld">
      <pc:chgData name="Aleksandar Pavlović" userId="46d4a08d-0152-40b9-8701-b836533c8a71" providerId="ADAL" clId="{F6C647F1-BDF7-4920-B7CD-E465AA6264E9}" dt="2026-01-10T07:09:10.127" v="134"/>
      <pc:docMkLst>
        <pc:docMk/>
      </pc:docMkLst>
      <pc:sldChg chg="addSp delSp modSp">
        <pc:chgData name="Aleksandar Pavlović" userId="46d4a08d-0152-40b9-8701-b836533c8a71" providerId="ADAL" clId="{F6C647F1-BDF7-4920-B7CD-E465AA6264E9}" dt="2026-01-10T07:00:16.903" v="41" actId="20577"/>
        <pc:sldMkLst>
          <pc:docMk/>
          <pc:sldMk cId="0" sldId="256"/>
        </pc:sldMkLst>
        <pc:spChg chg="mod">
          <ac:chgData name="Aleksandar Pavlović" userId="46d4a08d-0152-40b9-8701-b836533c8a71" providerId="ADAL" clId="{F6C647F1-BDF7-4920-B7CD-E465AA6264E9}" dt="2026-01-10T07:00:16.903" v="41" actId="20577"/>
          <ac:spMkLst>
            <pc:docMk/>
            <pc:sldMk cId="0" sldId="25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0:07.552" v="39" actId="20577"/>
          <ac:spMkLst>
            <pc:docMk/>
            <pc:sldMk cId="0" sldId="256"/>
            <ac:spMk id="6" creationId="{00000000-0000-0000-0000-000000000000}"/>
          </ac:spMkLst>
        </pc:spChg>
        <pc:picChg chg="add del">
          <ac:chgData name="Aleksandar Pavlović" userId="46d4a08d-0152-40b9-8701-b836533c8a71" providerId="ADAL" clId="{F6C647F1-BDF7-4920-B7CD-E465AA6264E9}" dt="2026-01-10T06:18:54.224" v="1" actId="478"/>
          <ac:picMkLst>
            <pc:docMk/>
            <pc:sldMk cId="0" sldId="256"/>
            <ac:picMk id="7" creationId="{96FFF036-0993-431C-8E94-FBC613C5D783}"/>
          </ac:picMkLst>
        </pc:picChg>
      </pc:sldChg>
      <pc:sldChg chg="modSp">
        <pc:chgData name="Aleksandar Pavlović" userId="46d4a08d-0152-40b9-8701-b836533c8a71" providerId="ADAL" clId="{F6C647F1-BDF7-4920-B7CD-E465AA6264E9}" dt="2026-01-10T07:01:03.324" v="44"/>
        <pc:sldMkLst>
          <pc:docMk/>
          <pc:sldMk cId="0" sldId="257"/>
        </pc:sldMkLst>
        <pc:spChg chg="mod">
          <ac:chgData name="Aleksandar Pavlović" userId="46d4a08d-0152-40b9-8701-b836533c8a71" providerId="ADAL" clId="{F6C647F1-BDF7-4920-B7CD-E465AA6264E9}" dt="2026-01-10T07:00:43.568" v="42"/>
          <ac:spMkLst>
            <pc:docMk/>
            <pc:sldMk cId="0" sldId="257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0:55.175" v="43"/>
          <ac:spMkLst>
            <pc:docMk/>
            <pc:sldMk cId="0" sldId="257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1:03.324" v="44"/>
          <ac:spMkLst>
            <pc:docMk/>
            <pc:sldMk cId="0" sldId="257"/>
            <ac:spMk id="5" creationId="{00000000-0000-0000-0000-000000000000}"/>
          </ac:spMkLst>
        </pc:spChg>
      </pc:sldChg>
      <pc:sldChg chg="modSp">
        <pc:chgData name="Aleksandar Pavlović" userId="46d4a08d-0152-40b9-8701-b836533c8a71" providerId="ADAL" clId="{F6C647F1-BDF7-4920-B7CD-E465AA6264E9}" dt="2026-01-10T07:01:33.481" v="47"/>
        <pc:sldMkLst>
          <pc:docMk/>
          <pc:sldMk cId="0" sldId="258"/>
        </pc:sldMkLst>
        <pc:spChg chg="mod">
          <ac:chgData name="Aleksandar Pavlović" userId="46d4a08d-0152-40b9-8701-b836533c8a71" providerId="ADAL" clId="{F6C647F1-BDF7-4920-B7CD-E465AA6264E9}" dt="2026-01-10T07:01:15.677" v="45"/>
          <ac:spMkLst>
            <pc:docMk/>
            <pc:sldMk cId="0" sldId="258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1:26.272" v="46"/>
          <ac:spMkLst>
            <pc:docMk/>
            <pc:sldMk cId="0" sldId="258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1:33.481" v="47"/>
          <ac:spMkLst>
            <pc:docMk/>
            <pc:sldMk cId="0" sldId="258"/>
            <ac:spMk id="5" creationId="{00000000-0000-0000-0000-000000000000}"/>
          </ac:spMkLst>
        </pc:spChg>
      </pc:sldChg>
      <pc:sldChg chg="modSp">
        <pc:chgData name="Aleksandar Pavlović" userId="46d4a08d-0152-40b9-8701-b836533c8a71" providerId="ADAL" clId="{F6C647F1-BDF7-4920-B7CD-E465AA6264E9}" dt="2026-01-10T07:02:49.405" v="55"/>
        <pc:sldMkLst>
          <pc:docMk/>
          <pc:sldMk cId="0" sldId="259"/>
        </pc:sldMkLst>
        <pc:spChg chg="mod">
          <ac:chgData name="Aleksandar Pavlović" userId="46d4a08d-0152-40b9-8701-b836533c8a71" providerId="ADAL" clId="{F6C647F1-BDF7-4920-B7CD-E465AA6264E9}" dt="2026-01-10T07:01:45.304" v="48"/>
          <ac:spMkLst>
            <pc:docMk/>
            <pc:sldMk cId="0" sldId="259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1:53.606" v="49"/>
          <ac:spMkLst>
            <pc:docMk/>
            <pc:sldMk cId="0" sldId="259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2:11.065" v="50"/>
          <ac:spMkLst>
            <pc:docMk/>
            <pc:sldMk cId="0" sldId="259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2:33.192" v="53"/>
          <ac:spMkLst>
            <pc:docMk/>
            <pc:sldMk cId="0" sldId="259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2:18.911" v="5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2:40.854" v="54"/>
          <ac:spMkLst>
            <pc:docMk/>
            <pc:sldMk cId="0" sldId="259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2:25.950" v="52"/>
          <ac:spMkLst>
            <pc:docMk/>
            <pc:sldMk cId="0" sldId="259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2:49.405" v="55"/>
          <ac:spMkLst>
            <pc:docMk/>
            <pc:sldMk cId="0" sldId="259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F6C647F1-BDF7-4920-B7CD-E465AA6264E9}" dt="2026-01-10T07:04:24.545" v="72" actId="14100"/>
        <pc:sldMkLst>
          <pc:docMk/>
          <pc:sldMk cId="0" sldId="260"/>
        </pc:sldMkLst>
        <pc:spChg chg="mod">
          <ac:chgData name="Aleksandar Pavlović" userId="46d4a08d-0152-40b9-8701-b836533c8a71" providerId="ADAL" clId="{F6C647F1-BDF7-4920-B7CD-E465AA6264E9}" dt="2026-01-10T07:03:01.871" v="56"/>
          <ac:spMkLst>
            <pc:docMk/>
            <pc:sldMk cId="0" sldId="260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3:12.813" v="59" actId="20577"/>
          <ac:spMkLst>
            <pc:docMk/>
            <pc:sldMk cId="0" sldId="260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3:35.759" v="61"/>
          <ac:spMkLst>
            <pc:docMk/>
            <pc:sldMk cId="0" sldId="260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3:26.567" v="60"/>
          <ac:spMkLst>
            <pc:docMk/>
            <pc:sldMk cId="0" sldId="260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4:06.268" v="71" actId="20577"/>
          <ac:spMkLst>
            <pc:docMk/>
            <pc:sldMk cId="0" sldId="260"/>
            <ac:spMk id="7" creationId="{00000000-0000-0000-0000-000000000000}"/>
          </ac:spMkLst>
        </pc:spChg>
        <pc:picChg chg="mod">
          <ac:chgData name="Aleksandar Pavlović" userId="46d4a08d-0152-40b9-8701-b836533c8a71" providerId="ADAL" clId="{F6C647F1-BDF7-4920-B7CD-E465AA6264E9}" dt="2026-01-10T07:04:24.545" v="72" actId="14100"/>
          <ac:picMkLst>
            <pc:docMk/>
            <pc:sldMk cId="0" sldId="260"/>
            <ac:picMk id="8" creationId="{00000000-0000-0000-0000-000000000000}"/>
          </ac:picMkLst>
        </pc:picChg>
      </pc:sldChg>
      <pc:sldChg chg="modSp">
        <pc:chgData name="Aleksandar Pavlović" userId="46d4a08d-0152-40b9-8701-b836533c8a71" providerId="ADAL" clId="{F6C647F1-BDF7-4920-B7CD-E465AA6264E9}" dt="2026-01-10T07:04:59.915" v="96" actId="20577"/>
        <pc:sldMkLst>
          <pc:docMk/>
          <pc:sldMk cId="0" sldId="261"/>
        </pc:sldMkLst>
        <pc:spChg chg="mod">
          <ac:chgData name="Aleksandar Pavlović" userId="46d4a08d-0152-40b9-8701-b836533c8a71" providerId="ADAL" clId="{F6C647F1-BDF7-4920-B7CD-E465AA6264E9}" dt="2026-01-10T07:04:44.308" v="87" actId="20577"/>
          <ac:spMkLst>
            <pc:docMk/>
            <pc:sldMk cId="0" sldId="261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4:59.915" v="96" actId="20577"/>
          <ac:spMkLst>
            <pc:docMk/>
            <pc:sldMk cId="0" sldId="261"/>
            <ac:spMk id="4" creationId="{00000000-0000-0000-0000-000000000000}"/>
          </ac:spMkLst>
        </pc:spChg>
      </pc:sldChg>
      <pc:sldChg chg="modSp">
        <pc:chgData name="Aleksandar Pavlović" userId="46d4a08d-0152-40b9-8701-b836533c8a71" providerId="ADAL" clId="{F6C647F1-BDF7-4920-B7CD-E465AA6264E9}" dt="2026-01-10T07:06:22.507" v="112" actId="14100"/>
        <pc:sldMkLst>
          <pc:docMk/>
          <pc:sldMk cId="0" sldId="262"/>
        </pc:sldMkLst>
        <pc:spChg chg="mod">
          <ac:chgData name="Aleksandar Pavlović" userId="46d4a08d-0152-40b9-8701-b836533c8a71" providerId="ADAL" clId="{F6C647F1-BDF7-4920-B7CD-E465AA6264E9}" dt="2026-01-10T07:05:23.305" v="103" actId="20577"/>
          <ac:spMkLst>
            <pc:docMk/>
            <pc:sldMk cId="0" sldId="262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5:31.632" v="104"/>
          <ac:spMkLst>
            <pc:docMk/>
            <pc:sldMk cId="0" sldId="262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6:00.265" v="108" actId="14100"/>
          <ac:spMkLst>
            <pc:docMk/>
            <pc:sldMk cId="0" sldId="262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5:38.891" v="105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6:08.493" v="109"/>
          <ac:spMkLst>
            <pc:docMk/>
            <pc:sldMk cId="0" sldId="262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5:47.272" v="106"/>
          <ac:spMkLst>
            <pc:docMk/>
            <pc:sldMk cId="0" sldId="262"/>
            <ac:spMk id="15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6:22.507" v="112" actId="14100"/>
          <ac:spMkLst>
            <pc:docMk/>
            <pc:sldMk cId="0" sldId="262"/>
            <ac:spMk id="16" creationId="{00000000-0000-0000-0000-000000000000}"/>
          </ac:spMkLst>
        </pc:spChg>
      </pc:sldChg>
      <pc:sldChg chg="modSp">
        <pc:chgData name="Aleksandar Pavlović" userId="46d4a08d-0152-40b9-8701-b836533c8a71" providerId="ADAL" clId="{F6C647F1-BDF7-4920-B7CD-E465AA6264E9}" dt="2026-01-10T07:07:13.597" v="121"/>
        <pc:sldMkLst>
          <pc:docMk/>
          <pc:sldMk cId="0" sldId="263"/>
        </pc:sldMkLst>
        <pc:spChg chg="mod">
          <ac:chgData name="Aleksandar Pavlović" userId="46d4a08d-0152-40b9-8701-b836533c8a71" providerId="ADAL" clId="{F6C647F1-BDF7-4920-B7CD-E465AA6264E9}" dt="2026-01-10T07:06:35.009" v="113"/>
          <ac:spMkLst>
            <pc:docMk/>
            <pc:sldMk cId="0" sldId="263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6:46.695" v="118" actId="20577"/>
          <ac:spMkLst>
            <pc:docMk/>
            <pc:sldMk cId="0" sldId="263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6:55.473" v="119"/>
          <ac:spMkLst>
            <pc:docMk/>
            <pc:sldMk cId="0" sldId="263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7:05.555" v="120"/>
          <ac:spMkLst>
            <pc:docMk/>
            <pc:sldMk cId="0" sldId="263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7:13.597" v="121"/>
          <ac:spMkLst>
            <pc:docMk/>
            <pc:sldMk cId="0" sldId="263"/>
            <ac:spMk id="7" creationId="{00000000-0000-0000-0000-000000000000}"/>
          </ac:spMkLst>
        </pc:spChg>
      </pc:sldChg>
      <pc:sldChg chg="modSp">
        <pc:chgData name="Aleksandar Pavlović" userId="46d4a08d-0152-40b9-8701-b836533c8a71" providerId="ADAL" clId="{F6C647F1-BDF7-4920-B7CD-E465AA6264E9}" dt="2026-01-10T07:08:14.965" v="129"/>
        <pc:sldMkLst>
          <pc:docMk/>
          <pc:sldMk cId="0" sldId="264"/>
        </pc:sldMkLst>
        <pc:spChg chg="mod">
          <ac:chgData name="Aleksandar Pavlović" userId="46d4a08d-0152-40b9-8701-b836533c8a71" providerId="ADAL" clId="{F6C647F1-BDF7-4920-B7CD-E465AA6264E9}" dt="2026-01-10T07:07:24.148" v="122"/>
          <ac:spMkLst>
            <pc:docMk/>
            <pc:sldMk cId="0" sldId="264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7:32.728" v="123"/>
          <ac:spMkLst>
            <pc:docMk/>
            <pc:sldMk cId="0" sldId="264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7:39.733" v="124"/>
          <ac:spMkLst>
            <pc:docMk/>
            <pc:sldMk cId="0" sldId="264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7:59.931" v="127"/>
          <ac:spMkLst>
            <pc:docMk/>
            <pc:sldMk cId="0" sldId="264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7:46.643" v="125"/>
          <ac:spMkLst>
            <pc:docMk/>
            <pc:sldMk cId="0" sldId="264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8:07.194" v="128"/>
          <ac:spMkLst>
            <pc:docMk/>
            <pc:sldMk cId="0" sldId="264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7:52.738" v="126"/>
          <ac:spMkLst>
            <pc:docMk/>
            <pc:sldMk cId="0" sldId="264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8:14.965" v="129"/>
          <ac:spMkLst>
            <pc:docMk/>
            <pc:sldMk cId="0" sldId="264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F6C647F1-BDF7-4920-B7CD-E465AA6264E9}" dt="2026-01-10T07:08:44.198" v="132"/>
        <pc:sldMkLst>
          <pc:docMk/>
          <pc:sldMk cId="0" sldId="265"/>
        </pc:sldMkLst>
        <pc:spChg chg="mod">
          <ac:chgData name="Aleksandar Pavlović" userId="46d4a08d-0152-40b9-8701-b836533c8a71" providerId="ADAL" clId="{F6C647F1-BDF7-4920-B7CD-E465AA6264E9}" dt="2026-01-10T07:08:27.330" v="130"/>
          <ac:spMkLst>
            <pc:docMk/>
            <pc:sldMk cId="0" sldId="265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8:36.135" v="131"/>
          <ac:spMkLst>
            <pc:docMk/>
            <pc:sldMk cId="0" sldId="265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8:44.198" v="132"/>
          <ac:spMkLst>
            <pc:docMk/>
            <pc:sldMk cId="0" sldId="265"/>
            <ac:spMk id="5" creationId="{00000000-0000-0000-0000-000000000000}"/>
          </ac:spMkLst>
        </pc:spChg>
      </pc:sldChg>
      <pc:sldChg chg="modSp">
        <pc:chgData name="Aleksandar Pavlović" userId="46d4a08d-0152-40b9-8701-b836533c8a71" providerId="ADAL" clId="{F6C647F1-BDF7-4920-B7CD-E465AA6264E9}" dt="2026-01-10T07:09:10.127" v="134"/>
        <pc:sldMkLst>
          <pc:docMk/>
          <pc:sldMk cId="0" sldId="266"/>
        </pc:sldMkLst>
        <pc:spChg chg="mod">
          <ac:chgData name="Aleksandar Pavlović" userId="46d4a08d-0152-40b9-8701-b836533c8a71" providerId="ADAL" clId="{F6C647F1-BDF7-4920-B7CD-E465AA6264E9}" dt="2026-01-10T07:08:54.416" v="133"/>
          <ac:spMkLst>
            <pc:docMk/>
            <pc:sldMk cId="0" sldId="266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F6C647F1-BDF7-4920-B7CD-E465AA6264E9}" dt="2026-01-10T07:09:10.127" v="134"/>
          <ac:spMkLst>
            <pc:docMk/>
            <pc:sldMk cId="0" sldId="266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75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47411"/>
            <a:ext cx="1473994" cy="14739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5206" y="2119074"/>
            <a:ext cx="55289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280190" y="421671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Post-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istina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informacioni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</a:t>
            </a:r>
            <a:r>
              <a:rPr lang="sr-Latn-R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ć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aj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6280190" y="597443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</a:t>
            </a:r>
            <a:r>
              <a:rPr lang="sr-Latn-R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ako se kretati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kroz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složeni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sr-Latn-R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informacioni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pejzaž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digitalnom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dobu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2912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Podsticanje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informisane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budućnosti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28683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poremećaj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predstavlja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složeni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izazov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našem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međusobno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povezanom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svetu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obuhvatajući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nenamernih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misinformacija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zlonamernih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manipulacije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63069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Razumevanje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njegovih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različitih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oblika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uticaja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prvi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korak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ka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izgradnji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otpornosti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Negovanjem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kritičkog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mišljenja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unapređenjem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medijske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pismenosti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iskorišćavanjem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kolektivnog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delovanja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možemo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krećemo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kroz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ovaj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složeni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pejzaž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633745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Hvala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Pitanja</a:t>
            </a:r>
            <a:r>
              <a:rPr lang="en-US" sz="175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?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0855"/>
            <a:ext cx="904029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Izazov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informacionog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preopterećenja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58133"/>
            <a:ext cx="2165747" cy="2117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520559" y="3107055"/>
            <a:ext cx="103235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Internet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preplavljen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mnoge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stavljajući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teret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pojedince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razluče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Raširene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mogu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dovesti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neistinitih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uverenja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podupiru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političke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društvene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odluke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narušavajući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dobrobit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zajednice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3520559" y="4399836"/>
            <a:ext cx="103235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bismo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borili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protiv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ovoga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moramo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razumeti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ljudi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formiraju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mišljenje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stvaraju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šire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zašto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efikasne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78584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95205"/>
            <a:ext cx="600765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Razumevanje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post-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istine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133951" y="3672483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"Post-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definiše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ono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odnosi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okolnosti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kojima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objektivne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činjenice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uticajne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oblikovanju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javnog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mnjenja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pozivanja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emocije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lična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uverenja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."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417332"/>
            <a:ext cx="30480" cy="1236107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90859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Politika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post-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cveta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polarizovanom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okruženju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gde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"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ideja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već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podeljena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pojmove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nasuprot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tvoje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pojačavajući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postojeće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društvene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polarizacije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2621"/>
            <a:ext cx="880538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Informacioni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Širi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pogled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94322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Pojam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"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dovoljan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jer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sav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obmanjujući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"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poremećaj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obuhvata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različite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stepene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obmane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niskog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nivoa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zagađenja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duboko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obmanjujućeg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3966686"/>
            <a:ext cx="340162" cy="4252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0906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Dezinformacije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49246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Namerno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deli da bi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naneseo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fabrikovani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audio-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vizuelni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materijal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teorije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zavere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35893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63" y="3966686"/>
            <a:ext cx="340162" cy="4252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973008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Misinformacije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973008" y="449246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dele bez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namere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nanese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netačni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opisi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fotografija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statistike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9677995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065" y="3966686"/>
            <a:ext cx="340162" cy="4252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415111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Malinformacije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0415111" y="4492466"/>
            <a:ext cx="342149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Verodostojne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dele da bi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nanesele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često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premeštanjem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privatnih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javnu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sferu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zlonamerno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iskrivljavanje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konteksta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1492" y="401955"/>
            <a:ext cx="3708797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3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Dezinformacije</a:t>
            </a:r>
            <a:r>
              <a:rPr lang="en-US" sz="23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u </a:t>
            </a:r>
            <a:r>
              <a:rPr lang="en-US" sz="23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praksi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11492" y="1077754"/>
            <a:ext cx="3077528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Glasin</a:t>
            </a:r>
            <a:r>
              <a:rPr lang="sr-Latn-R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e</a:t>
            </a: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o </a:t>
            </a: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Makronovom</a:t>
            </a: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ofšor</a:t>
            </a: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računu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511492" y="1452205"/>
            <a:ext cx="662547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Tokom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predsedničkih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izbora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Francuskoj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2017.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fabrikovani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dokumenti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širili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onlajn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tvrdeći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Emanuel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Makron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ima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tajni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ofšor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račun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Bahamima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Cilj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bio da se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obeshrabre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glasači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podrže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2" y="2318147"/>
            <a:ext cx="3413760" cy="42443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1057" y="1077754"/>
            <a:ext cx="182713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Curenje</a:t>
            </a: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Podestinih</a:t>
            </a: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mejlova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501057" y="1452205"/>
            <a:ext cx="662547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sr-Latn-R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Godine 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2016.,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mejlovi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Džona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Podeste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hakovani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objavljeni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od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strane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Vikiliks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-a.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Iako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obaveštajne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agencije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nisu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pronašle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krivotvorenja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curenje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rasvetlilo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unutrašnje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radnje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predsedničke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kampanje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nanoseći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štetu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razotkrivanjem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verodostojnih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1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192" y="2318148"/>
            <a:ext cx="4497336" cy="44973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96421"/>
            <a:ext cx="576822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Primer</a:t>
            </a:r>
            <a:r>
              <a:rPr lang="sr-Latn-R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za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misinformacij</a:t>
            </a:r>
            <a:r>
              <a:rPr lang="sr-Latn-R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e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618548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sr-Latn-R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Godine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2017.,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nakon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terorističkog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napada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Parizu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deljen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video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tvrdio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muslimani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Londonu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slave. Video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zapravo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bio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2009.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prikazuje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Pakistance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slave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pobedu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kriketu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Ovo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misinformacije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podelio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ko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svestan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njihove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neistinitosti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813" y="617458"/>
            <a:ext cx="10315932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00"/>
              </a:lnSpc>
            </a:pP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Vrste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informacionog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poremećaja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sr-Latn-R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ani</a:t>
            </a:r>
            <a:r>
              <a:rPr lang="sr-Latn-R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pu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lacija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85813" y="1627822"/>
            <a:ext cx="420326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85813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5" name="Text 3"/>
          <p:cNvSpPr/>
          <p:nvPr/>
        </p:nvSpPr>
        <p:spPr>
          <a:xfrm>
            <a:off x="1162645" y="1882735"/>
            <a:ext cx="3027521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Manipulisan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62644" y="2368153"/>
            <a:ext cx="3795951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Verodostojan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nešto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promenjeno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bi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prevario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Primer: Video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Gonsales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kida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metu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oružja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izmenjen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bi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prikazao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kida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Ustav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SAD.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45" y="4416743"/>
            <a:ext cx="3002280" cy="297180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213509" y="1627822"/>
            <a:ext cx="420326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13509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10" name="Text 7"/>
          <p:cNvSpPr/>
          <p:nvPr/>
        </p:nvSpPr>
        <p:spPr>
          <a:xfrm>
            <a:off x="5590342" y="188273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Fabrikovan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590342" y="2368153"/>
            <a:ext cx="3571518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bez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ikakve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činjenične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osnove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potpuno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izmišljen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Primer: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Obmanjujući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video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kemu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ora</a:t>
            </a:r>
            <a:r>
              <a:rPr lang="sr-Cyrl-R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о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grabi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bebu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napravili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studenti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dizajna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342" y="4416743"/>
            <a:ext cx="3571518" cy="203751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9641205" y="1627822"/>
            <a:ext cx="420338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41205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15" name="Text 11"/>
          <p:cNvSpPr/>
          <p:nvPr/>
        </p:nvSpPr>
        <p:spPr>
          <a:xfrm>
            <a:off x="10018038" y="188273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Deepfake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(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duboke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laži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)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10018039" y="2368153"/>
            <a:ext cx="3449718" cy="1077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Fabrikovani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video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audio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stvaraju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uverljive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prikaze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ljudi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038" y="3698319"/>
            <a:ext cx="3571637" cy="24436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147" y="476250"/>
            <a:ext cx="10011727" cy="432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00"/>
              </a:lnSpc>
            </a:pP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Vrste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informacionog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poremećaja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Kontekst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lažno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predstavljanje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06147" y="1277064"/>
            <a:ext cx="3903583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Obmanjujući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</a:t>
            </a:r>
            <a:r>
              <a:rPr lang="sr-Latn-R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ni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kontekst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606147" y="1720691"/>
            <a:ext cx="6497836" cy="831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Autentične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predstavljene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van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konteksta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delimični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citati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selektivna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statistika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Verodostojan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preoblikovan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lažnim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kontekstualnim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informacijama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smeće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Hajd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parku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pogrešno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povezano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protestom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3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7" y="2747010"/>
            <a:ext cx="4091940" cy="50825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34037" y="1277064"/>
            <a:ext cx="4114681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Lažna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povezanost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lažnog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identiteta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34037" y="1720691"/>
            <a:ext cx="6497836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Klikbejt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korišćenjem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obmanjujućih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naslova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Lažno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predstavljanje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pravih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izvora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novinski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sajtovi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koriste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logoe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pravih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brendova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3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037" y="2469832"/>
            <a:ext cx="588264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7136"/>
            <a:ext cx="768703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Rešavanje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informacionog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poremećaja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86773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Snalaženje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zahteva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kritičko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razmišljanje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višestruki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pristup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Obrazovanje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50556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Promovišite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medijsku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pismenost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biste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pomogli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pojedincima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kritički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procenjuju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Regulacija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50556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Platforme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moraju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sprovoditi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mere 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smanje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širenje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Tehnologija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50556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Razvijati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alate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za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otkrivanje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označavanje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fabrikovanog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93790" y="601944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683</Words>
  <Application>Microsoft Office PowerPoint</Application>
  <PresentationFormat>Custom</PresentationFormat>
  <Paragraphs>63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Noto Serif HK</vt:lpstr>
      <vt:lpstr>Noto Serif HK Bold</vt:lpstr>
      <vt:lpstr>Noto Serif HK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1</cp:revision>
  <dcterms:created xsi:type="dcterms:W3CDTF">2025-09-11T12:49:13Z</dcterms:created>
  <dcterms:modified xsi:type="dcterms:W3CDTF">2026-01-10T07:09:13Z</dcterms:modified>
</cp:coreProperties>
</file>