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4630400" cy="8229600"/>
  <p:notesSz cx="8229600" cy="146304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Playfair Display Semi Bold" panose="020B0604020202020204" charset="0"/>
      <p:regular r:id="rId19"/>
    </p:embeddedFont>
    <p:embeddedFont>
      <p:font typeface="Public Sans" panose="020B0604020202020204" charset="0"/>
      <p:regular r:id="rId20"/>
    </p:embeddedFont>
  </p:embeddedFontLst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41" d="100"/>
          <a:sy n="41" d="100"/>
        </p:scale>
        <p:origin x="38" y="8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ksandar Pavlović" userId="46d4a08d-0152-40b9-8701-b836533c8a71" providerId="ADAL" clId="{1E26624F-955C-45EF-BCBA-793090B75C94}"/>
    <pc:docChg chg="custSel modSld">
      <pc:chgData name="Aleksandar Pavlović" userId="46d4a08d-0152-40b9-8701-b836533c8a71" providerId="ADAL" clId="{1E26624F-955C-45EF-BCBA-793090B75C94}" dt="2026-01-10T07:32:52.331" v="385"/>
      <pc:docMkLst>
        <pc:docMk/>
      </pc:docMkLst>
      <pc:sldChg chg="modSp">
        <pc:chgData name="Aleksandar Pavlović" userId="46d4a08d-0152-40b9-8701-b836533c8a71" providerId="ADAL" clId="{1E26624F-955C-45EF-BCBA-793090B75C94}" dt="2026-01-10T07:11:41.881" v="21" actId="20577"/>
        <pc:sldMkLst>
          <pc:docMk/>
          <pc:sldMk cId="0" sldId="256"/>
        </pc:sldMkLst>
        <pc:spChg chg="mod">
          <ac:chgData name="Aleksandar Pavlović" userId="46d4a08d-0152-40b9-8701-b836533c8a71" providerId="ADAL" clId="{1E26624F-955C-45EF-BCBA-793090B75C94}" dt="2026-01-10T06:19:16.364" v="0"/>
          <ac:spMkLst>
            <pc:docMk/>
            <pc:sldMk cId="0" sldId="256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11:10.973" v="1"/>
          <ac:spMkLst>
            <pc:docMk/>
            <pc:sldMk cId="0" sldId="256"/>
            <ac:spMk id="8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11:41.881" v="21" actId="20577"/>
          <ac:spMkLst>
            <pc:docMk/>
            <pc:sldMk cId="0" sldId="256"/>
            <ac:spMk id="10" creationId="{00000000-0000-0000-0000-000000000000}"/>
          </ac:spMkLst>
        </pc:spChg>
      </pc:sldChg>
      <pc:sldChg chg="modSp">
        <pc:chgData name="Aleksandar Pavlović" userId="46d4a08d-0152-40b9-8701-b836533c8a71" providerId="ADAL" clId="{1E26624F-955C-45EF-BCBA-793090B75C94}" dt="2026-01-10T07:12:07.104" v="23"/>
        <pc:sldMkLst>
          <pc:docMk/>
          <pc:sldMk cId="0" sldId="257"/>
        </pc:sldMkLst>
        <pc:spChg chg="mod">
          <ac:chgData name="Aleksandar Pavlović" userId="46d4a08d-0152-40b9-8701-b836533c8a71" providerId="ADAL" clId="{1E26624F-955C-45EF-BCBA-793090B75C94}" dt="2026-01-10T07:11:59.713" v="22"/>
          <ac:spMkLst>
            <pc:docMk/>
            <pc:sldMk cId="0" sldId="257"/>
            <ac:spMk id="3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12:07.104" v="23"/>
          <ac:spMkLst>
            <pc:docMk/>
            <pc:sldMk cId="0" sldId="257"/>
            <ac:spMk id="4" creationId="{00000000-0000-0000-0000-000000000000}"/>
          </ac:spMkLst>
        </pc:spChg>
      </pc:sldChg>
      <pc:sldChg chg="modSp">
        <pc:chgData name="Aleksandar Pavlović" userId="46d4a08d-0152-40b9-8701-b836533c8a71" providerId="ADAL" clId="{1E26624F-955C-45EF-BCBA-793090B75C94}" dt="2026-01-10T07:13:45.359" v="52"/>
        <pc:sldMkLst>
          <pc:docMk/>
          <pc:sldMk cId="0" sldId="258"/>
        </pc:sldMkLst>
        <pc:spChg chg="mod">
          <ac:chgData name="Aleksandar Pavlović" userId="46d4a08d-0152-40b9-8701-b836533c8a71" providerId="ADAL" clId="{1E26624F-955C-45EF-BCBA-793090B75C94}" dt="2026-01-10T07:12:23.973" v="34" actId="20577"/>
          <ac:spMkLst>
            <pc:docMk/>
            <pc:sldMk cId="0" sldId="258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12:32.007" v="35"/>
          <ac:spMkLst>
            <pc:docMk/>
            <pc:sldMk cId="0" sldId="258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13:05.664" v="40" actId="20577"/>
          <ac:spMkLst>
            <pc:docMk/>
            <pc:sldMk cId="0" sldId="258"/>
            <ac:spMk id="6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12:39.796" v="36"/>
          <ac:spMkLst>
            <pc:docMk/>
            <pc:sldMk cId="0" sldId="258"/>
            <ac:spMk id="9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13:14.879" v="41"/>
          <ac:spMkLst>
            <pc:docMk/>
            <pc:sldMk cId="0" sldId="258"/>
            <ac:spMk id="10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13:28.800" v="43" actId="14100"/>
          <ac:spMkLst>
            <pc:docMk/>
            <pc:sldMk cId="0" sldId="258"/>
            <ac:spMk id="11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12:52.595" v="37"/>
          <ac:spMkLst>
            <pc:docMk/>
            <pc:sldMk cId="0" sldId="258"/>
            <ac:spMk id="13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13:35.147" v="51" actId="20577"/>
          <ac:spMkLst>
            <pc:docMk/>
            <pc:sldMk cId="0" sldId="258"/>
            <ac:spMk id="14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13:45.359" v="52"/>
          <ac:spMkLst>
            <pc:docMk/>
            <pc:sldMk cId="0" sldId="258"/>
            <ac:spMk id="15" creationId="{00000000-0000-0000-0000-000000000000}"/>
          </ac:spMkLst>
        </pc:spChg>
      </pc:sldChg>
      <pc:sldChg chg="modSp">
        <pc:chgData name="Aleksandar Pavlović" userId="46d4a08d-0152-40b9-8701-b836533c8a71" providerId="ADAL" clId="{1E26624F-955C-45EF-BCBA-793090B75C94}" dt="2026-01-10T07:16:21.362" v="84" actId="20577"/>
        <pc:sldMkLst>
          <pc:docMk/>
          <pc:sldMk cId="0" sldId="259"/>
        </pc:sldMkLst>
        <pc:spChg chg="mod">
          <ac:chgData name="Aleksandar Pavlović" userId="46d4a08d-0152-40b9-8701-b836533c8a71" providerId="ADAL" clId="{1E26624F-955C-45EF-BCBA-793090B75C94}" dt="2026-01-10T07:14:00.926" v="56" actId="20577"/>
          <ac:spMkLst>
            <pc:docMk/>
            <pc:sldMk cId="0" sldId="259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14:09.008" v="57"/>
          <ac:spMkLst>
            <pc:docMk/>
            <pc:sldMk cId="0" sldId="259"/>
            <ac:spMk id="3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14:52.880" v="60" actId="113"/>
          <ac:spMkLst>
            <pc:docMk/>
            <pc:sldMk cId="0" sldId="259"/>
            <ac:spMk id="4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15:25.204" v="64" actId="114"/>
          <ac:spMkLst>
            <pc:docMk/>
            <pc:sldMk cId="0" sldId="259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15:28.569" v="65" actId="114"/>
          <ac:spMkLst>
            <pc:docMk/>
            <pc:sldMk cId="0" sldId="259"/>
            <ac:spMk id="6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15:32.417" v="66" actId="114"/>
          <ac:spMkLst>
            <pc:docMk/>
            <pc:sldMk cId="0" sldId="259"/>
            <ac:spMk id="7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16:21.362" v="84" actId="20577"/>
          <ac:spMkLst>
            <pc:docMk/>
            <pc:sldMk cId="0" sldId="259"/>
            <ac:spMk id="9" creationId="{00000000-0000-0000-0000-000000000000}"/>
          </ac:spMkLst>
        </pc:spChg>
      </pc:sldChg>
      <pc:sldChg chg="modSp">
        <pc:chgData name="Aleksandar Pavlović" userId="46d4a08d-0152-40b9-8701-b836533c8a71" providerId="ADAL" clId="{1E26624F-955C-45EF-BCBA-793090B75C94}" dt="2026-01-10T07:20:56.622" v="208" actId="20577"/>
        <pc:sldMkLst>
          <pc:docMk/>
          <pc:sldMk cId="0" sldId="260"/>
        </pc:sldMkLst>
        <pc:spChg chg="mod">
          <ac:chgData name="Aleksandar Pavlović" userId="46d4a08d-0152-40b9-8701-b836533c8a71" providerId="ADAL" clId="{1E26624F-955C-45EF-BCBA-793090B75C94}" dt="2026-01-10T07:16:43.807" v="88" actId="20577"/>
          <ac:spMkLst>
            <pc:docMk/>
            <pc:sldMk cId="0" sldId="260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17:05.250" v="90"/>
          <ac:spMkLst>
            <pc:docMk/>
            <pc:sldMk cId="0" sldId="260"/>
            <ac:spMk id="4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17:13.374" v="91"/>
          <ac:spMkLst>
            <pc:docMk/>
            <pc:sldMk cId="0" sldId="260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17:32.647" v="93" actId="113"/>
          <ac:spMkLst>
            <pc:docMk/>
            <pc:sldMk cId="0" sldId="260"/>
            <ac:spMk id="6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17:42.552" v="94"/>
          <ac:spMkLst>
            <pc:docMk/>
            <pc:sldMk cId="0" sldId="260"/>
            <ac:spMk id="7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17:50.487" v="95"/>
          <ac:spMkLst>
            <pc:docMk/>
            <pc:sldMk cId="0" sldId="260"/>
            <ac:spMk id="9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18:06.522" v="112" actId="20577"/>
          <ac:spMkLst>
            <pc:docMk/>
            <pc:sldMk cId="0" sldId="260"/>
            <ac:spMk id="10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18:19.323" v="114" actId="113"/>
          <ac:spMkLst>
            <pc:docMk/>
            <pc:sldMk cId="0" sldId="260"/>
            <ac:spMk id="11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18:31.128" v="115"/>
          <ac:spMkLst>
            <pc:docMk/>
            <pc:sldMk cId="0" sldId="260"/>
            <ac:spMk id="12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18:44.980" v="130" actId="20577"/>
          <ac:spMkLst>
            <pc:docMk/>
            <pc:sldMk cId="0" sldId="260"/>
            <ac:spMk id="14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19:19.034" v="175" actId="20577"/>
          <ac:spMkLst>
            <pc:docMk/>
            <pc:sldMk cId="0" sldId="260"/>
            <ac:spMk id="15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19:31.661" v="177" actId="113"/>
          <ac:spMkLst>
            <pc:docMk/>
            <pc:sldMk cId="0" sldId="260"/>
            <ac:spMk id="16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20:01.554" v="202" actId="20577"/>
          <ac:spMkLst>
            <pc:docMk/>
            <pc:sldMk cId="0" sldId="260"/>
            <ac:spMk id="17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19:02.641" v="149" actId="313"/>
          <ac:spMkLst>
            <pc:docMk/>
            <pc:sldMk cId="0" sldId="260"/>
            <ac:spMk id="19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20:12.213" v="203"/>
          <ac:spMkLst>
            <pc:docMk/>
            <pc:sldMk cId="0" sldId="260"/>
            <ac:spMk id="20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20:24.700" v="205" actId="113"/>
          <ac:spMkLst>
            <pc:docMk/>
            <pc:sldMk cId="0" sldId="260"/>
            <ac:spMk id="21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20:35.822" v="206"/>
          <ac:spMkLst>
            <pc:docMk/>
            <pc:sldMk cId="0" sldId="260"/>
            <ac:spMk id="22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20:56.622" v="208" actId="20577"/>
          <ac:spMkLst>
            <pc:docMk/>
            <pc:sldMk cId="0" sldId="260"/>
            <ac:spMk id="23" creationId="{00000000-0000-0000-0000-000000000000}"/>
          </ac:spMkLst>
        </pc:spChg>
      </pc:sldChg>
      <pc:sldChg chg="modSp">
        <pc:chgData name="Aleksandar Pavlović" userId="46d4a08d-0152-40b9-8701-b836533c8a71" providerId="ADAL" clId="{1E26624F-955C-45EF-BCBA-793090B75C94}" dt="2026-01-10T07:22:46.462" v="227"/>
        <pc:sldMkLst>
          <pc:docMk/>
          <pc:sldMk cId="0" sldId="261"/>
        </pc:sldMkLst>
        <pc:spChg chg="mod">
          <ac:chgData name="Aleksandar Pavlović" userId="46d4a08d-0152-40b9-8701-b836533c8a71" providerId="ADAL" clId="{1E26624F-955C-45EF-BCBA-793090B75C94}" dt="2026-01-10T07:21:10.295" v="209"/>
          <ac:spMkLst>
            <pc:docMk/>
            <pc:sldMk cId="0" sldId="261"/>
            <ac:spMk id="3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21:19.647" v="210"/>
          <ac:spMkLst>
            <pc:docMk/>
            <pc:sldMk cId="0" sldId="261"/>
            <ac:spMk id="4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21:29.569" v="211"/>
          <ac:spMkLst>
            <pc:docMk/>
            <pc:sldMk cId="0" sldId="261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21:41.921" v="218" actId="20577"/>
          <ac:spMkLst>
            <pc:docMk/>
            <pc:sldMk cId="0" sldId="261"/>
            <ac:spMk id="6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21:46.540" v="219" actId="20577"/>
          <ac:spMkLst>
            <pc:docMk/>
            <pc:sldMk cId="0" sldId="261"/>
            <ac:spMk id="7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22:06.276" v="222" actId="20577"/>
          <ac:spMkLst>
            <pc:docMk/>
            <pc:sldMk cId="0" sldId="261"/>
            <ac:spMk id="8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22:14.380" v="223"/>
          <ac:spMkLst>
            <pc:docMk/>
            <pc:sldMk cId="0" sldId="261"/>
            <ac:spMk id="9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21:36.799" v="212"/>
          <ac:spMkLst>
            <pc:docMk/>
            <pc:sldMk cId="0" sldId="261"/>
            <ac:spMk id="10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22:23.535" v="224"/>
          <ac:spMkLst>
            <pc:docMk/>
            <pc:sldMk cId="0" sldId="261"/>
            <ac:spMk id="11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22:30.590" v="225"/>
          <ac:spMkLst>
            <pc:docMk/>
            <pc:sldMk cId="0" sldId="261"/>
            <ac:spMk id="12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22:37.479" v="226"/>
          <ac:spMkLst>
            <pc:docMk/>
            <pc:sldMk cId="0" sldId="261"/>
            <ac:spMk id="13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22:46.462" v="227"/>
          <ac:spMkLst>
            <pc:docMk/>
            <pc:sldMk cId="0" sldId="261"/>
            <ac:spMk id="14" creationId="{00000000-0000-0000-0000-000000000000}"/>
          </ac:spMkLst>
        </pc:spChg>
      </pc:sldChg>
      <pc:sldChg chg="modSp">
        <pc:chgData name="Aleksandar Pavlović" userId="46d4a08d-0152-40b9-8701-b836533c8a71" providerId="ADAL" clId="{1E26624F-955C-45EF-BCBA-793090B75C94}" dt="2026-01-10T07:24:58.916" v="262" actId="20577"/>
        <pc:sldMkLst>
          <pc:docMk/>
          <pc:sldMk cId="0" sldId="262"/>
        </pc:sldMkLst>
        <pc:spChg chg="mod">
          <ac:chgData name="Aleksandar Pavlović" userId="46d4a08d-0152-40b9-8701-b836533c8a71" providerId="ADAL" clId="{1E26624F-955C-45EF-BCBA-793090B75C94}" dt="2026-01-10T07:23:29.024" v="230" actId="20577"/>
          <ac:spMkLst>
            <pc:docMk/>
            <pc:sldMk cId="0" sldId="262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23:37.879" v="231"/>
          <ac:spMkLst>
            <pc:docMk/>
            <pc:sldMk cId="0" sldId="262"/>
            <ac:spMk id="3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23:51.266" v="241" actId="20577"/>
          <ac:spMkLst>
            <pc:docMk/>
            <pc:sldMk cId="0" sldId="262"/>
            <ac:spMk id="4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23:59.273" v="242"/>
          <ac:spMkLst>
            <pc:docMk/>
            <pc:sldMk cId="0" sldId="262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24:06.489" v="243"/>
          <ac:spMkLst>
            <pc:docMk/>
            <pc:sldMk cId="0" sldId="262"/>
            <ac:spMk id="6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24:15.249" v="244"/>
          <ac:spMkLst>
            <pc:docMk/>
            <pc:sldMk cId="0" sldId="262"/>
            <ac:spMk id="7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24:22.735" v="245"/>
          <ac:spMkLst>
            <pc:docMk/>
            <pc:sldMk cId="0" sldId="262"/>
            <ac:spMk id="8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24:30.255" v="246"/>
          <ac:spMkLst>
            <pc:docMk/>
            <pc:sldMk cId="0" sldId="262"/>
            <ac:spMk id="9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24:58.916" v="262" actId="20577"/>
          <ac:spMkLst>
            <pc:docMk/>
            <pc:sldMk cId="0" sldId="262"/>
            <ac:spMk id="11" creationId="{00000000-0000-0000-0000-000000000000}"/>
          </ac:spMkLst>
        </pc:spChg>
      </pc:sldChg>
      <pc:sldChg chg="modSp">
        <pc:chgData name="Aleksandar Pavlović" userId="46d4a08d-0152-40b9-8701-b836533c8a71" providerId="ADAL" clId="{1E26624F-955C-45EF-BCBA-793090B75C94}" dt="2026-01-10T07:27:04.036" v="298" actId="20577"/>
        <pc:sldMkLst>
          <pc:docMk/>
          <pc:sldMk cId="0" sldId="263"/>
        </pc:sldMkLst>
        <pc:spChg chg="mod">
          <ac:chgData name="Aleksandar Pavlović" userId="46d4a08d-0152-40b9-8701-b836533c8a71" providerId="ADAL" clId="{1E26624F-955C-45EF-BCBA-793090B75C94}" dt="2026-01-10T07:25:11.506" v="265" actId="20577"/>
          <ac:spMkLst>
            <pc:docMk/>
            <pc:sldMk cId="0" sldId="263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25:21.384" v="266"/>
          <ac:spMkLst>
            <pc:docMk/>
            <pc:sldMk cId="0" sldId="263"/>
            <ac:spMk id="4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25:28.710" v="267"/>
          <ac:spMkLst>
            <pc:docMk/>
            <pc:sldMk cId="0" sldId="263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25:38.156" v="268"/>
          <ac:spMkLst>
            <pc:docMk/>
            <pc:sldMk cId="0" sldId="263"/>
            <ac:spMk id="6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25:48.069" v="269"/>
          <ac:spMkLst>
            <pc:docMk/>
            <pc:sldMk cId="0" sldId="263"/>
            <ac:spMk id="8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25:55.536" v="270"/>
          <ac:spMkLst>
            <pc:docMk/>
            <pc:sldMk cId="0" sldId="263"/>
            <ac:spMk id="9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26:02.490" v="271"/>
          <ac:spMkLst>
            <pc:docMk/>
            <pc:sldMk cId="0" sldId="263"/>
            <ac:spMk id="10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26:09.613" v="272"/>
          <ac:spMkLst>
            <pc:docMk/>
            <pc:sldMk cId="0" sldId="263"/>
            <ac:spMk id="12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26:15.831" v="273"/>
          <ac:spMkLst>
            <pc:docMk/>
            <pc:sldMk cId="0" sldId="263"/>
            <ac:spMk id="13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26:26.570" v="280" actId="20577"/>
          <ac:spMkLst>
            <pc:docMk/>
            <pc:sldMk cId="0" sldId="263"/>
            <ac:spMk id="14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26:37.117" v="281"/>
          <ac:spMkLst>
            <pc:docMk/>
            <pc:sldMk cId="0" sldId="263"/>
            <ac:spMk id="16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26:43.534" v="282"/>
          <ac:spMkLst>
            <pc:docMk/>
            <pc:sldMk cId="0" sldId="263"/>
            <ac:spMk id="17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26:49.671" v="283"/>
          <ac:spMkLst>
            <pc:docMk/>
            <pc:sldMk cId="0" sldId="263"/>
            <ac:spMk id="18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27:04.036" v="298" actId="20577"/>
          <ac:spMkLst>
            <pc:docMk/>
            <pc:sldMk cId="0" sldId="263"/>
            <ac:spMk id="19" creationId="{00000000-0000-0000-0000-000000000000}"/>
          </ac:spMkLst>
        </pc:spChg>
      </pc:sldChg>
      <pc:sldChg chg="modSp">
        <pc:chgData name="Aleksandar Pavlović" userId="46d4a08d-0152-40b9-8701-b836533c8a71" providerId="ADAL" clId="{1E26624F-955C-45EF-BCBA-793090B75C94}" dt="2026-01-10T07:28:43.215" v="308"/>
        <pc:sldMkLst>
          <pc:docMk/>
          <pc:sldMk cId="0" sldId="264"/>
        </pc:sldMkLst>
        <pc:spChg chg="mod">
          <ac:chgData name="Aleksandar Pavlović" userId="46d4a08d-0152-40b9-8701-b836533c8a71" providerId="ADAL" clId="{1E26624F-955C-45EF-BCBA-793090B75C94}" dt="2026-01-10T07:27:33.505" v="300"/>
          <ac:spMkLst>
            <pc:docMk/>
            <pc:sldMk cId="0" sldId="264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27:43.012" v="301"/>
          <ac:spMkLst>
            <pc:docMk/>
            <pc:sldMk cId="0" sldId="264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27:50.372" v="302"/>
          <ac:spMkLst>
            <pc:docMk/>
            <pc:sldMk cId="0" sldId="264"/>
            <ac:spMk id="6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27:56.932" v="303"/>
          <ac:spMkLst>
            <pc:docMk/>
            <pc:sldMk cId="0" sldId="264"/>
            <ac:spMk id="8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28:03.979" v="304"/>
          <ac:spMkLst>
            <pc:docMk/>
            <pc:sldMk cId="0" sldId="264"/>
            <ac:spMk id="9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28:13.664" v="305"/>
          <ac:spMkLst>
            <pc:docMk/>
            <pc:sldMk cId="0" sldId="264"/>
            <ac:spMk id="11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28:20.639" v="306"/>
          <ac:spMkLst>
            <pc:docMk/>
            <pc:sldMk cId="0" sldId="264"/>
            <ac:spMk id="12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28:33.133" v="307"/>
          <ac:spMkLst>
            <pc:docMk/>
            <pc:sldMk cId="0" sldId="264"/>
            <ac:spMk id="14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28:43.215" v="308"/>
          <ac:spMkLst>
            <pc:docMk/>
            <pc:sldMk cId="0" sldId="264"/>
            <ac:spMk id="15" creationId="{00000000-0000-0000-0000-000000000000}"/>
          </ac:spMkLst>
        </pc:spChg>
      </pc:sldChg>
      <pc:sldChg chg="modSp">
        <pc:chgData name="Aleksandar Pavlović" userId="46d4a08d-0152-40b9-8701-b836533c8a71" providerId="ADAL" clId="{1E26624F-955C-45EF-BCBA-793090B75C94}" dt="2026-01-10T07:30:13.171" v="339" actId="20577"/>
        <pc:sldMkLst>
          <pc:docMk/>
          <pc:sldMk cId="0" sldId="265"/>
        </pc:sldMkLst>
        <pc:spChg chg="mod">
          <ac:chgData name="Aleksandar Pavlović" userId="46d4a08d-0152-40b9-8701-b836533c8a71" providerId="ADAL" clId="{1E26624F-955C-45EF-BCBA-793090B75C94}" dt="2026-01-10T07:28:52.316" v="309"/>
          <ac:spMkLst>
            <pc:docMk/>
            <pc:sldMk cId="0" sldId="265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29:02.494" v="310"/>
          <ac:spMkLst>
            <pc:docMk/>
            <pc:sldMk cId="0" sldId="265"/>
            <ac:spMk id="6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29:09.372" v="311"/>
          <ac:spMkLst>
            <pc:docMk/>
            <pc:sldMk cId="0" sldId="265"/>
            <ac:spMk id="7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29:16.854" v="312"/>
          <ac:spMkLst>
            <pc:docMk/>
            <pc:sldMk cId="0" sldId="265"/>
            <ac:spMk id="11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29:23.208" v="313"/>
          <ac:spMkLst>
            <pc:docMk/>
            <pc:sldMk cId="0" sldId="265"/>
            <ac:spMk id="12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29:30.533" v="314"/>
          <ac:spMkLst>
            <pc:docMk/>
            <pc:sldMk cId="0" sldId="265"/>
            <ac:spMk id="16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29:37.263" v="315"/>
          <ac:spMkLst>
            <pc:docMk/>
            <pc:sldMk cId="0" sldId="265"/>
            <ac:spMk id="17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29:43.958" v="316"/>
          <ac:spMkLst>
            <pc:docMk/>
            <pc:sldMk cId="0" sldId="265"/>
            <ac:spMk id="21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29:50.206" v="317"/>
          <ac:spMkLst>
            <pc:docMk/>
            <pc:sldMk cId="0" sldId="265"/>
            <ac:spMk id="22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30:13.171" v="339" actId="20577"/>
          <ac:spMkLst>
            <pc:docMk/>
            <pc:sldMk cId="0" sldId="265"/>
            <ac:spMk id="23" creationId="{00000000-0000-0000-0000-000000000000}"/>
          </ac:spMkLst>
        </pc:spChg>
      </pc:sldChg>
      <pc:sldChg chg="modSp">
        <pc:chgData name="Aleksandar Pavlović" userId="46d4a08d-0152-40b9-8701-b836533c8a71" providerId="ADAL" clId="{1E26624F-955C-45EF-BCBA-793090B75C94}" dt="2026-01-10T07:32:31.433" v="383" actId="1076"/>
        <pc:sldMkLst>
          <pc:docMk/>
          <pc:sldMk cId="0" sldId="266"/>
        </pc:sldMkLst>
        <pc:spChg chg="mod">
          <ac:chgData name="Aleksandar Pavlović" userId="46d4a08d-0152-40b9-8701-b836533c8a71" providerId="ADAL" clId="{1E26624F-955C-45EF-BCBA-793090B75C94}" dt="2026-01-10T07:30:28.165" v="340"/>
          <ac:spMkLst>
            <pc:docMk/>
            <pc:sldMk cId="0" sldId="266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30:37.982" v="341"/>
          <ac:spMkLst>
            <pc:docMk/>
            <pc:sldMk cId="0" sldId="266"/>
            <ac:spMk id="3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30:45.019" v="342"/>
          <ac:spMkLst>
            <pc:docMk/>
            <pc:sldMk cId="0" sldId="266"/>
            <ac:spMk id="4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31:07.965" v="355" actId="20577"/>
          <ac:spMkLst>
            <pc:docMk/>
            <pc:sldMk cId="0" sldId="266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31:01.948" v="344"/>
          <ac:spMkLst>
            <pc:docMk/>
            <pc:sldMk cId="0" sldId="266"/>
            <ac:spMk id="6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31:16.862" v="356"/>
          <ac:spMkLst>
            <pc:docMk/>
            <pc:sldMk cId="0" sldId="266"/>
            <ac:spMk id="7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31:28.251" v="357"/>
          <ac:spMkLst>
            <pc:docMk/>
            <pc:sldMk cId="0" sldId="266"/>
            <ac:spMk id="8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31:56.757" v="374" actId="20577"/>
          <ac:spMkLst>
            <pc:docMk/>
            <pc:sldMk cId="0" sldId="266"/>
            <ac:spMk id="9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32:31.433" v="383" actId="1076"/>
          <ac:spMkLst>
            <pc:docMk/>
            <pc:sldMk cId="0" sldId="266"/>
            <ac:spMk id="11" creationId="{00000000-0000-0000-0000-000000000000}"/>
          </ac:spMkLst>
        </pc:spChg>
      </pc:sldChg>
      <pc:sldChg chg="modSp">
        <pc:chgData name="Aleksandar Pavlović" userId="46d4a08d-0152-40b9-8701-b836533c8a71" providerId="ADAL" clId="{1E26624F-955C-45EF-BCBA-793090B75C94}" dt="2026-01-10T07:32:52.331" v="385"/>
        <pc:sldMkLst>
          <pc:docMk/>
          <pc:sldMk cId="0" sldId="267"/>
        </pc:sldMkLst>
        <pc:spChg chg="mod">
          <ac:chgData name="Aleksandar Pavlović" userId="46d4a08d-0152-40b9-8701-b836533c8a71" providerId="ADAL" clId="{1E26624F-955C-45EF-BCBA-793090B75C94}" dt="2026-01-10T07:32:42.508" v="384"/>
          <ac:spMkLst>
            <pc:docMk/>
            <pc:sldMk cId="0" sldId="267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1E26624F-955C-45EF-BCBA-793090B75C94}" dt="2026-01-10T07:32:52.331" v="385"/>
          <ac:spMkLst>
            <pc:docMk/>
            <pc:sldMk cId="0" sldId="267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714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F2F2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F2F2">
              <a:alpha val="85000"/>
            </a:srgbClr>
          </a:solidFill>
          <a:ln/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2253139"/>
            <a:ext cx="1108710" cy="110871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3103126" y="2228255"/>
            <a:ext cx="471916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400"/>
              </a:lnSpc>
            </a:pPr>
            <a:r>
              <a:rPr lang="pl-PL" sz="195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MEDIAktivni Mladi: Informisanje na Balkanu</a:t>
            </a:r>
            <a:endParaRPr lang="pl-PL" sz="1950" dirty="0">
              <a:solidFill>
                <a:srgbClr val="000000"/>
              </a:solidFill>
              <a:latin typeface="Playfair Display Semi Bold" pitchFamily="34" charset="0"/>
              <a:ea typeface="Playfair Display Semi Bold" pitchFamily="34" charset="-122"/>
              <a:cs typeface="Playfair Display Semi Bold" pitchFamily="34" charset="-120"/>
            </a:endParaRPr>
          </a:p>
        </p:txBody>
      </p:sp>
      <p:sp>
        <p:nvSpPr>
          <p:cNvPr id="6" name="Text 2"/>
          <p:cNvSpPr/>
          <p:nvPr/>
        </p:nvSpPr>
        <p:spPr>
          <a:xfrm>
            <a:off x="8586907" y="2208490"/>
            <a:ext cx="52648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7" name="Text 3"/>
          <p:cNvSpPr/>
          <p:nvPr/>
        </p:nvSpPr>
        <p:spPr>
          <a:xfrm>
            <a:off x="793790" y="3808333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8" name="Text 4"/>
          <p:cNvSpPr/>
          <p:nvPr/>
        </p:nvSpPr>
        <p:spPr>
          <a:xfrm>
            <a:off x="793790" y="4423529"/>
            <a:ext cx="600729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90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Efikasne</a:t>
            </a:r>
            <a:r>
              <a:rPr lang="en-US" sz="390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strategije</a:t>
            </a:r>
            <a:r>
              <a:rPr lang="en-US" sz="390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pretraživanja</a:t>
            </a:r>
            <a:r>
              <a:rPr lang="en-US" sz="390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endParaRPr lang="en-US" sz="3900" dirty="0"/>
          </a:p>
        </p:txBody>
      </p:sp>
      <p:sp>
        <p:nvSpPr>
          <p:cNvPr id="9" name="Text 5"/>
          <p:cNvSpPr/>
          <p:nvPr/>
        </p:nvSpPr>
        <p:spPr>
          <a:xfrm>
            <a:off x="793790" y="5341263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10" name="Text 6"/>
          <p:cNvSpPr/>
          <p:nvPr/>
        </p:nvSpPr>
        <p:spPr>
          <a:xfrm>
            <a:off x="793790" y="5882045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Kretanje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kroz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digitalni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informacioni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sr-Latn-R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beskraj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66788"/>
            <a:ext cx="742723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Uobičajene</a:t>
            </a: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zamke</a:t>
            </a: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pretrage</a:t>
            </a: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koje</a:t>
            </a: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treba</a:t>
            </a: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izbeći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1983700"/>
            <a:ext cx="6422231" cy="2269927"/>
          </a:xfrm>
          <a:prstGeom prst="roundRect">
            <a:avLst>
              <a:gd name="adj" fmla="val 3672"/>
            </a:avLst>
          </a:prstGeom>
          <a:solidFill>
            <a:srgbClr val="F0DEDC"/>
          </a:solidFill>
          <a:ln w="7620">
            <a:solidFill>
              <a:srgbClr val="E1C2C2"/>
            </a:solidFill>
            <a:prstDash val="solid"/>
          </a:ln>
          <a:effectLst>
            <a:outerShdw dist="17780" dir="2700000" algn="bl" rotWithShape="0">
              <a:srgbClr val="E1C2C2">
                <a:alpha val="100000"/>
              </a:srgbClr>
            </a:outerShdw>
          </a:effectLst>
        </p:spPr>
      </p:sp>
      <p:sp>
        <p:nvSpPr>
          <p:cNvPr id="4" name="Shape 2"/>
          <p:cNvSpPr/>
          <p:nvPr/>
        </p:nvSpPr>
        <p:spPr>
          <a:xfrm>
            <a:off x="999768" y="2189678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E1C2C2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479" y="2319814"/>
            <a:ext cx="267891" cy="33492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99768" y="2983349"/>
            <a:ext cx="297668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Korišćenje</a:t>
            </a: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previše</a:t>
            </a: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ključnih</a:t>
            </a: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reči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999768" y="3412569"/>
            <a:ext cx="60102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Previše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složene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pretrage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mogu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biti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previše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restriktivne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Počnite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specifično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proširite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ako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je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potrebno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7414379" y="1983700"/>
            <a:ext cx="6422231" cy="2269927"/>
          </a:xfrm>
          <a:prstGeom prst="roundRect">
            <a:avLst>
              <a:gd name="adj" fmla="val 3672"/>
            </a:avLst>
          </a:prstGeom>
          <a:solidFill>
            <a:srgbClr val="F0DEDC"/>
          </a:solidFill>
          <a:ln w="7620">
            <a:solidFill>
              <a:srgbClr val="CCC4EC"/>
            </a:solidFill>
            <a:prstDash val="solid"/>
          </a:ln>
          <a:effectLst>
            <a:outerShdw dist="17780" dir="2700000" algn="bl" rotWithShape="0">
              <a:srgbClr val="CCC4EC">
                <a:alpha val="100000"/>
              </a:srgbClr>
            </a:outerShdw>
          </a:effectLst>
        </p:spPr>
      </p:sp>
      <p:sp>
        <p:nvSpPr>
          <p:cNvPr id="9" name="Shape 6"/>
          <p:cNvSpPr/>
          <p:nvPr/>
        </p:nvSpPr>
        <p:spPr>
          <a:xfrm>
            <a:off x="7620357" y="2189678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CCC4EC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4068" y="2319814"/>
            <a:ext cx="267891" cy="334923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620357" y="2983349"/>
            <a:ext cx="315348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Provera </a:t>
            </a:r>
            <a:r>
              <a:rPr lang="en-US" sz="195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samo</a:t>
            </a: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prvih</a:t>
            </a: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rezultata</a:t>
            </a:r>
            <a:endParaRPr lang="en-US" sz="1950" dirty="0"/>
          </a:p>
        </p:txBody>
      </p:sp>
      <p:sp>
        <p:nvSpPr>
          <p:cNvPr id="12" name="Text 8"/>
          <p:cNvSpPr/>
          <p:nvPr/>
        </p:nvSpPr>
        <p:spPr>
          <a:xfrm>
            <a:off x="7620357" y="3412569"/>
            <a:ext cx="60102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Najbolji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rezultati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nisu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uvek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najtačniji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Proverite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više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izvora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na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prvih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nekoliko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stranica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550" dirty="0"/>
          </a:p>
        </p:txBody>
      </p:sp>
      <p:sp>
        <p:nvSpPr>
          <p:cNvPr id="13" name="Shape 9"/>
          <p:cNvSpPr/>
          <p:nvPr/>
        </p:nvSpPr>
        <p:spPr>
          <a:xfrm>
            <a:off x="793790" y="4451985"/>
            <a:ext cx="6422231" cy="2269927"/>
          </a:xfrm>
          <a:prstGeom prst="roundRect">
            <a:avLst>
              <a:gd name="adj" fmla="val 3672"/>
            </a:avLst>
          </a:prstGeom>
          <a:solidFill>
            <a:srgbClr val="F0DEDC"/>
          </a:solidFill>
          <a:ln w="7620">
            <a:solidFill>
              <a:srgbClr val="B4DAE4"/>
            </a:solidFill>
            <a:prstDash val="solid"/>
          </a:ln>
          <a:effectLst>
            <a:outerShdw dist="17780" dir="2700000" algn="bl" rotWithShape="0">
              <a:srgbClr val="B4DAE4">
                <a:alpha val="100000"/>
              </a:srgbClr>
            </a:outerShdw>
          </a:effectLst>
        </p:spPr>
      </p:sp>
      <p:sp>
        <p:nvSpPr>
          <p:cNvPr id="14" name="Shape 10"/>
          <p:cNvSpPr/>
          <p:nvPr/>
        </p:nvSpPr>
        <p:spPr>
          <a:xfrm>
            <a:off x="999768" y="4657963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B4DAE4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3479" y="4788098"/>
            <a:ext cx="267891" cy="334923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99768" y="5451634"/>
            <a:ext cx="299227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Oslanjanje</a:t>
            </a: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na</a:t>
            </a: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jedan</a:t>
            </a: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izvor</a:t>
            </a:r>
            <a:endParaRPr lang="en-US" sz="1950" dirty="0"/>
          </a:p>
        </p:txBody>
      </p:sp>
      <p:sp>
        <p:nvSpPr>
          <p:cNvPr id="17" name="Text 12"/>
          <p:cNvSpPr/>
          <p:nvPr/>
        </p:nvSpPr>
        <p:spPr>
          <a:xfrm>
            <a:off x="999768" y="5880854"/>
            <a:ext cx="60102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Uvek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upoređujte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informacije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iz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više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renomiranih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izvora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550" dirty="0"/>
          </a:p>
        </p:txBody>
      </p:sp>
      <p:sp>
        <p:nvSpPr>
          <p:cNvPr id="18" name="Shape 13"/>
          <p:cNvSpPr/>
          <p:nvPr/>
        </p:nvSpPr>
        <p:spPr>
          <a:xfrm>
            <a:off x="7414379" y="4451985"/>
            <a:ext cx="6422231" cy="2269927"/>
          </a:xfrm>
          <a:prstGeom prst="roundRect">
            <a:avLst>
              <a:gd name="adj" fmla="val 3672"/>
            </a:avLst>
          </a:prstGeom>
          <a:solidFill>
            <a:srgbClr val="F0DEDC"/>
          </a:solidFill>
          <a:ln w="7620">
            <a:solidFill>
              <a:srgbClr val="E1C2C2"/>
            </a:solidFill>
            <a:prstDash val="solid"/>
          </a:ln>
          <a:effectLst>
            <a:outerShdw dist="17780" dir="2700000" algn="bl" rotWithShape="0">
              <a:srgbClr val="E1C2C2">
                <a:alpha val="100000"/>
              </a:srgbClr>
            </a:outerShdw>
          </a:effectLst>
        </p:spPr>
      </p:sp>
      <p:sp>
        <p:nvSpPr>
          <p:cNvPr id="19" name="Shape 14"/>
          <p:cNvSpPr/>
          <p:nvPr/>
        </p:nvSpPr>
        <p:spPr>
          <a:xfrm>
            <a:off x="7620357" y="4657963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E1C2C2"/>
          </a:solidFill>
          <a:ln/>
        </p:spPr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4068" y="4788098"/>
            <a:ext cx="267891" cy="334923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7620357" y="5451634"/>
            <a:ext cx="304109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Zanemarivanje</a:t>
            </a: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datuma</a:t>
            </a: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objave</a:t>
            </a:r>
            <a:endParaRPr lang="en-US" sz="1950" dirty="0"/>
          </a:p>
        </p:txBody>
      </p:sp>
      <p:sp>
        <p:nvSpPr>
          <p:cNvPr id="22" name="Text 16"/>
          <p:cNvSpPr/>
          <p:nvPr/>
        </p:nvSpPr>
        <p:spPr>
          <a:xfrm>
            <a:off x="7620357" y="5880854"/>
            <a:ext cx="60102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Zastarele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informacije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mogu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da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obmanu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Proverite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kada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je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sadržaj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objavljen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550" dirty="0"/>
          </a:p>
        </p:txBody>
      </p:sp>
      <p:sp>
        <p:nvSpPr>
          <p:cNvPr id="23" name="Text 17"/>
          <p:cNvSpPr/>
          <p:nvPr/>
        </p:nvSpPr>
        <p:spPr>
          <a:xfrm>
            <a:off x="793790" y="6945154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sr-Latn-R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Biti svestan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ovi</a:t>
            </a:r>
            <a:r>
              <a:rPr lang="sr-Latn-R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h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uobičajeni</a:t>
            </a:r>
            <a:r>
              <a:rPr lang="sr-Latn-R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h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greša</a:t>
            </a:r>
            <a:r>
              <a:rPr lang="sr-Latn-R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a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pomoći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će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vam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da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razvijete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efektivnije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navike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pretrage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pronađete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pouzdanije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informacije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5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6028" y="416600"/>
            <a:ext cx="8138398" cy="473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700"/>
              </a:lnSpc>
            </a:pPr>
            <a:r>
              <a:rPr lang="en-US" sz="295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Ključni</a:t>
            </a:r>
            <a:r>
              <a:rPr lang="en-US" sz="29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295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zaključci</a:t>
            </a:r>
            <a:r>
              <a:rPr lang="en-US" sz="29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: </a:t>
            </a:r>
            <a:r>
              <a:rPr lang="en-US" sz="295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Pretražujte</a:t>
            </a:r>
            <a:r>
              <a:rPr lang="en-US" sz="29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295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pametnije</a:t>
            </a:r>
            <a:r>
              <a:rPr lang="en-US" sz="29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, ne </a:t>
            </a:r>
            <a:r>
              <a:rPr lang="en-US" sz="295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napornije</a:t>
            </a:r>
            <a:endParaRPr lang="en-US" sz="2950" dirty="0"/>
          </a:p>
        </p:txBody>
      </p:sp>
      <p:sp>
        <p:nvSpPr>
          <p:cNvPr id="3" name="Text 1"/>
          <p:cNvSpPr/>
          <p:nvPr/>
        </p:nvSpPr>
        <p:spPr>
          <a:xfrm>
            <a:off x="606028" y="1268849"/>
            <a:ext cx="1894046" cy="236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50"/>
              </a:lnSpc>
            </a:pPr>
            <a:r>
              <a:rPr lang="en-US" sz="1450" dirty="0" err="1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Zapamtite</a:t>
            </a:r>
            <a:r>
              <a:rPr lang="en-US" sz="1450" dirty="0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::</a:t>
            </a:r>
            <a:endParaRPr lang="en-US" sz="1450" dirty="0"/>
          </a:p>
        </p:txBody>
      </p:sp>
      <p:sp>
        <p:nvSpPr>
          <p:cNvPr id="4" name="Text 2"/>
          <p:cNvSpPr/>
          <p:nvPr/>
        </p:nvSpPr>
        <p:spPr>
          <a:xfrm>
            <a:off x="606028" y="1656993"/>
            <a:ext cx="6524387" cy="2424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1900"/>
              </a:lnSpc>
              <a:buSzPct val="100000"/>
              <a:buChar char="•"/>
            </a:pP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Koristite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precizne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ključne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reči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da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ciljate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specifične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informacije</a:t>
            </a:r>
            <a:endParaRPr lang="en-US" sz="1150" dirty="0"/>
          </a:p>
        </p:txBody>
      </p:sp>
      <p:sp>
        <p:nvSpPr>
          <p:cNvPr id="5" name="Text 3"/>
          <p:cNvSpPr/>
          <p:nvPr/>
        </p:nvSpPr>
        <p:spPr>
          <a:xfrm>
            <a:off x="606028" y="1952387"/>
            <a:ext cx="6524387" cy="2424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1900"/>
              </a:lnSpc>
              <a:buSzPct val="100000"/>
              <a:buChar char="•"/>
            </a:pPr>
            <a:r>
              <a:rPr lang="sr-Latn-R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Primenjujte</a:t>
            </a:r>
            <a:r>
              <a:rPr lang="it-IT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operatore pretrage da precizirate rezultate</a:t>
            </a:r>
            <a:endParaRPr lang="en-US" sz="1150" dirty="0"/>
          </a:p>
        </p:txBody>
      </p:sp>
      <p:sp>
        <p:nvSpPr>
          <p:cNvPr id="6" name="Text 4"/>
          <p:cNvSpPr/>
          <p:nvPr/>
        </p:nvSpPr>
        <p:spPr>
          <a:xfrm>
            <a:off x="606028" y="2247781"/>
            <a:ext cx="6524387" cy="2424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1900"/>
              </a:lnSpc>
              <a:buSzPct val="100000"/>
              <a:buChar char="•"/>
            </a:pP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Iskoristite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napredne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alate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pretrage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za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veću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preciznost</a:t>
            </a:r>
            <a:endParaRPr lang="en-US" sz="1150" dirty="0"/>
          </a:p>
        </p:txBody>
      </p:sp>
      <p:sp>
        <p:nvSpPr>
          <p:cNvPr id="7" name="Text 5"/>
          <p:cNvSpPr/>
          <p:nvPr/>
        </p:nvSpPr>
        <p:spPr>
          <a:xfrm>
            <a:off x="606028" y="2543175"/>
            <a:ext cx="6524387" cy="2424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1900"/>
              </a:lnSpc>
              <a:buSzPct val="100000"/>
              <a:buChar char="•"/>
            </a:pP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Uvek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upoređujte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informacije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iz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više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pouzdanih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izvora</a:t>
            </a:r>
            <a:endParaRPr lang="en-US" sz="1150" dirty="0"/>
          </a:p>
        </p:txBody>
      </p:sp>
      <p:sp>
        <p:nvSpPr>
          <p:cNvPr id="8" name="Text 6"/>
          <p:cNvSpPr/>
          <p:nvPr/>
        </p:nvSpPr>
        <p:spPr>
          <a:xfrm>
            <a:off x="606028" y="2838569"/>
            <a:ext cx="6524387" cy="2424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1900"/>
              </a:lnSpc>
              <a:buSzPct val="100000"/>
              <a:buChar char="•"/>
            </a:pP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Redovno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vežbajte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ove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veštine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da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biste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unapredili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svoju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digitalnu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pismenost</a:t>
            </a:r>
            <a:endParaRPr lang="en-US" sz="1150" dirty="0"/>
          </a:p>
        </p:txBody>
      </p:sp>
      <p:sp>
        <p:nvSpPr>
          <p:cNvPr id="9" name="Text 7"/>
          <p:cNvSpPr/>
          <p:nvPr/>
        </p:nvSpPr>
        <p:spPr>
          <a:xfrm>
            <a:off x="606028" y="3217307"/>
            <a:ext cx="6524387" cy="4848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00"/>
              </a:lnSpc>
            </a:pP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Ef</a:t>
            </a:r>
            <a:r>
              <a:rPr lang="sr-Latn-R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ikasne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veštine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pretra</a:t>
            </a:r>
            <a:r>
              <a:rPr lang="sr-Latn-R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živanja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nisu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samo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za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školu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— one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su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neophodni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alati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za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svakodnevni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život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u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našem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informacijama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bogatom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svetu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150" dirty="0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7605" y="1287780"/>
            <a:ext cx="6524387" cy="6524387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1074532" y="6098913"/>
            <a:ext cx="6524387" cy="4848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00"/>
              </a:lnSpc>
            </a:pPr>
            <a:r>
              <a:rPr lang="sr-Latn-R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Uz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praks</a:t>
            </a:r>
            <a:r>
              <a:rPr lang="sr-Latn-R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,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pronaći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ćete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pouzdane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informacije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brže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,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razumećete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različite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perspektive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donosićete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bolje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informisane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odluke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Neka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vaše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pretrage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budu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pametnije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, a ne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napornije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!</a:t>
            </a:r>
            <a:endParaRPr lang="en-US" sz="11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353389" y="3137416"/>
            <a:ext cx="9923621" cy="12403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9750"/>
              </a:lnSpc>
            </a:pPr>
            <a:r>
              <a:rPr lang="en-US" sz="78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Hvala</a:t>
            </a:r>
            <a:r>
              <a:rPr lang="en-US" sz="78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!</a:t>
            </a:r>
            <a:endParaRPr lang="en-US" sz="7800" dirty="0"/>
          </a:p>
        </p:txBody>
      </p:sp>
      <p:sp>
        <p:nvSpPr>
          <p:cNvPr id="3" name="Text 1"/>
          <p:cNvSpPr/>
          <p:nvPr/>
        </p:nvSpPr>
        <p:spPr>
          <a:xfrm>
            <a:off x="793790" y="4774644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500"/>
              </a:lnSpc>
            </a:pPr>
            <a:endParaRPr lang="en-US" sz="1550" dirty="0">
              <a:solidFill>
                <a:srgbClr val="6F655D"/>
              </a:solidFill>
              <a:latin typeface="Public Sans" pitchFamily="34" charset="0"/>
              <a:ea typeface="Public Sans" pitchFamily="34" charset="-122"/>
              <a:cs typeface="Public Sans" pitchFamily="34" charset="-120"/>
            </a:endParaRPr>
          </a:p>
          <a:p>
            <a:pPr algn="ctr">
              <a:lnSpc>
                <a:spcPts val="2500"/>
              </a:lnSpc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Pitanja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?</a:t>
            </a:r>
            <a:endParaRPr lang="en-US" sz="1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360" y="0"/>
            <a:ext cx="60350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298627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Internet je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poput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ogromne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biblioteke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prepune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informacija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o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skoro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svakoj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temi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,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ali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pronalaženje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onoga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što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tačno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tražite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može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da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bude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kao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da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tražite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iglu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u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plastu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sena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550" dirty="0"/>
          </a:p>
        </p:txBody>
      </p:sp>
      <p:sp>
        <p:nvSpPr>
          <p:cNvPr id="4" name="Text 1"/>
          <p:cNvSpPr/>
          <p:nvPr/>
        </p:nvSpPr>
        <p:spPr>
          <a:xfrm>
            <a:off x="793790" y="4474488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Samo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nekoliko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prilagođavanja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vaših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navika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pretrage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,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možete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da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pretvorite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ogroman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poplavu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podataka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u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vredan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resurs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265045"/>
            <a:ext cx="647366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Tri </a:t>
            </a: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ključne</a:t>
            </a: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strategije</a:t>
            </a: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pretra</a:t>
            </a:r>
            <a:r>
              <a:rPr lang="sr-Latn-R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živanja</a:t>
            </a: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: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3281958"/>
            <a:ext cx="4215289" cy="1824276"/>
          </a:xfrm>
          <a:prstGeom prst="roundRect">
            <a:avLst>
              <a:gd name="adj" fmla="val 6015"/>
            </a:avLst>
          </a:prstGeom>
          <a:solidFill>
            <a:srgbClr val="FFFAF6"/>
          </a:solidFill>
          <a:ln w="22860">
            <a:solidFill>
              <a:srgbClr val="E1C2C2"/>
            </a:solidFill>
            <a:prstDash val="solid"/>
          </a:ln>
          <a:effectLst>
            <a:outerShdw dist="17780" dir="2700000" algn="bl" rotWithShape="0">
              <a:srgbClr val="E1C2C2">
                <a:alpha val="100000"/>
              </a:srgbClr>
            </a:outerShdw>
          </a:effectLst>
        </p:spPr>
      </p:sp>
      <p:sp>
        <p:nvSpPr>
          <p:cNvPr id="4" name="Shape 2"/>
          <p:cNvSpPr/>
          <p:nvPr/>
        </p:nvSpPr>
        <p:spPr>
          <a:xfrm>
            <a:off x="770930" y="3281958"/>
            <a:ext cx="91440" cy="1824276"/>
          </a:xfrm>
          <a:prstGeom prst="roundRect">
            <a:avLst>
              <a:gd name="adj" fmla="val 91163"/>
            </a:avLst>
          </a:prstGeom>
          <a:solidFill>
            <a:srgbClr val="E1C2C2"/>
          </a:solidFill>
          <a:ln/>
        </p:spPr>
      </p:sp>
      <p:sp>
        <p:nvSpPr>
          <p:cNvPr id="5" name="Text 3"/>
          <p:cNvSpPr/>
          <p:nvPr/>
        </p:nvSpPr>
        <p:spPr>
          <a:xfrm>
            <a:off x="1083588" y="3503176"/>
            <a:ext cx="351555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 err="1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Korišćenje</a:t>
            </a: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ključnih</a:t>
            </a: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reči</a:t>
            </a: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i</a:t>
            </a: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operatora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1083588" y="3932396"/>
            <a:ext cx="370427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Naučite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kako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da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precizirate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pretrag</a:t>
            </a:r>
            <a:r>
              <a:rPr lang="sr-Latn-R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tačnim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rečima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simbolima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kako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biste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ciljali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baš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ono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što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vam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je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potrebno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5207437" y="3281958"/>
            <a:ext cx="4215408" cy="1824276"/>
          </a:xfrm>
          <a:prstGeom prst="roundRect">
            <a:avLst>
              <a:gd name="adj" fmla="val 6015"/>
            </a:avLst>
          </a:prstGeom>
          <a:solidFill>
            <a:srgbClr val="FFFAF6"/>
          </a:solidFill>
          <a:ln w="22860">
            <a:solidFill>
              <a:srgbClr val="CCC4EC"/>
            </a:solidFill>
            <a:prstDash val="solid"/>
          </a:ln>
          <a:effectLst>
            <a:outerShdw dist="17780" dir="2700000" algn="bl" rotWithShape="0">
              <a:srgbClr val="CCC4EC">
                <a:alpha val="100000"/>
              </a:srgbClr>
            </a:outerShdw>
          </a:effectLst>
        </p:spPr>
      </p:sp>
      <p:sp>
        <p:nvSpPr>
          <p:cNvPr id="8" name="Shape 6"/>
          <p:cNvSpPr/>
          <p:nvPr/>
        </p:nvSpPr>
        <p:spPr>
          <a:xfrm>
            <a:off x="5184577" y="3281958"/>
            <a:ext cx="91440" cy="1824276"/>
          </a:xfrm>
          <a:prstGeom prst="roundRect">
            <a:avLst>
              <a:gd name="adj" fmla="val 91163"/>
            </a:avLst>
          </a:prstGeom>
          <a:solidFill>
            <a:srgbClr val="CCC4EC"/>
          </a:solidFill>
          <a:ln/>
        </p:spPr>
      </p:sp>
      <p:sp>
        <p:nvSpPr>
          <p:cNvPr id="9" name="Text 7"/>
          <p:cNvSpPr/>
          <p:nvPr/>
        </p:nvSpPr>
        <p:spPr>
          <a:xfrm>
            <a:off x="5497235" y="3503176"/>
            <a:ext cx="329255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pl-PL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Korišćenje naprednih alata za pretragu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5497235" y="3932396"/>
            <a:ext cx="3704392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Otkrijte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kako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da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koristite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filtere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operatore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kako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biste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suzili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rezultate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najrelevantnije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550" dirty="0"/>
          </a:p>
        </p:txBody>
      </p:sp>
      <p:sp>
        <p:nvSpPr>
          <p:cNvPr id="11" name="Shape 9"/>
          <p:cNvSpPr/>
          <p:nvPr/>
        </p:nvSpPr>
        <p:spPr>
          <a:xfrm>
            <a:off x="9621203" y="3281958"/>
            <a:ext cx="4859907" cy="1824276"/>
          </a:xfrm>
          <a:prstGeom prst="roundRect">
            <a:avLst>
              <a:gd name="adj" fmla="val 6015"/>
            </a:avLst>
          </a:prstGeom>
          <a:solidFill>
            <a:srgbClr val="FFFAF6"/>
          </a:solidFill>
          <a:ln w="22860">
            <a:solidFill>
              <a:srgbClr val="B4DAE4"/>
            </a:solidFill>
            <a:prstDash val="solid"/>
          </a:ln>
          <a:effectLst>
            <a:outerShdw dist="17780" dir="2700000" algn="bl" rotWithShape="0">
              <a:srgbClr val="B4DAE4">
                <a:alpha val="100000"/>
              </a:srgbClr>
            </a:outerShdw>
          </a:effectLst>
        </p:spPr>
      </p:sp>
      <p:sp>
        <p:nvSpPr>
          <p:cNvPr id="12" name="Shape 10"/>
          <p:cNvSpPr/>
          <p:nvPr/>
        </p:nvSpPr>
        <p:spPr>
          <a:xfrm>
            <a:off x="9598343" y="3281958"/>
            <a:ext cx="91440" cy="1824276"/>
          </a:xfrm>
          <a:prstGeom prst="roundRect">
            <a:avLst>
              <a:gd name="adj" fmla="val 91163"/>
            </a:avLst>
          </a:prstGeom>
          <a:solidFill>
            <a:srgbClr val="B4DAE4"/>
          </a:solidFill>
          <a:ln/>
        </p:spPr>
      </p:sp>
      <p:sp>
        <p:nvSpPr>
          <p:cNvPr id="13" name="Text 11"/>
          <p:cNvSpPr/>
          <p:nvPr/>
        </p:nvSpPr>
        <p:spPr>
          <a:xfrm>
            <a:off x="9911001" y="3503176"/>
            <a:ext cx="327945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 err="1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Upoređivanje</a:t>
            </a: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informacija</a:t>
            </a: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iz</a:t>
            </a: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više</a:t>
            </a: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izvora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9911001" y="3932396"/>
            <a:ext cx="370427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sr-Latn-R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Razumite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kako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da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proveravate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činjenice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procenite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kredibilitet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izvora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kako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biste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osigurali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pouzdanost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550" dirty="0"/>
          </a:p>
        </p:txBody>
      </p:sp>
      <p:sp>
        <p:nvSpPr>
          <p:cNvPr id="15" name="Text 13"/>
          <p:cNvSpPr/>
          <p:nvPr/>
        </p:nvSpPr>
        <p:spPr>
          <a:xfrm>
            <a:off x="793790" y="5329476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Ove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strategije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će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vam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pomoći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da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uštedite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vreme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,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unapredite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svoje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učenje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identifikujete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obmanjujuće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ili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pristrasne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informacije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pre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nego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što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utiču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vaše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razumevanje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teme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987" y="455057"/>
            <a:ext cx="5923121" cy="517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050"/>
              </a:lnSpc>
            </a:pPr>
            <a:r>
              <a:rPr lang="sr-Latn-RS" sz="32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Moć</a:t>
            </a:r>
            <a:r>
              <a:rPr lang="en-US" sz="32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25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preciznih</a:t>
            </a:r>
            <a:r>
              <a:rPr lang="en-US" sz="32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25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ključnih</a:t>
            </a:r>
            <a:r>
              <a:rPr lang="en-US" sz="32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25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reči</a:t>
            </a:r>
            <a:endParaRPr lang="en-US" sz="3250" dirty="0"/>
          </a:p>
        </p:txBody>
      </p:sp>
      <p:sp>
        <p:nvSpPr>
          <p:cNvPr id="3" name="Text 1"/>
          <p:cNvSpPr/>
          <p:nvPr/>
        </p:nvSpPr>
        <p:spPr>
          <a:xfrm>
            <a:off x="661987" y="1369338"/>
            <a:ext cx="6451402" cy="5295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50"/>
              </a:lnSpc>
            </a:pP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Ključne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reči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pomažu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pretraživačima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da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identifikuju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glavne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teme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koje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tražite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Što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su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vaše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ključne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reči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specifičnije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, to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će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rezultati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biti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bolji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300" dirty="0"/>
          </a:p>
        </p:txBody>
      </p:sp>
      <p:sp>
        <p:nvSpPr>
          <p:cNvPr id="4" name="Text 2"/>
          <p:cNvSpPr/>
          <p:nvPr/>
        </p:nvSpPr>
        <p:spPr>
          <a:xfrm>
            <a:off x="661987" y="2047875"/>
            <a:ext cx="6451402" cy="2647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50"/>
              </a:lnSpc>
            </a:pPr>
            <a:r>
              <a:rPr lang="en-US" sz="1300" b="1" dirty="0">
                <a:solidFill>
                  <a:srgbClr val="E2C2B3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Primer: </a:t>
            </a:r>
            <a:r>
              <a:rPr lang="en-US" sz="1300" b="1" dirty="0" err="1">
                <a:solidFill>
                  <a:srgbClr val="E2C2B3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</a:t>
            </a:r>
            <a:r>
              <a:rPr lang="en-US" sz="1300" dirty="0" err="1"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straživanje</a:t>
            </a:r>
            <a:r>
              <a:rPr lang="en-US" sz="1300" dirty="0"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uticaja</a:t>
            </a:r>
            <a:r>
              <a:rPr lang="en-US" sz="1300" dirty="0"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klimatskih</a:t>
            </a:r>
            <a:r>
              <a:rPr lang="en-US" sz="1300" dirty="0"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promena</a:t>
            </a:r>
            <a:r>
              <a:rPr lang="en-US" sz="1300" dirty="0"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na</a:t>
            </a:r>
            <a:r>
              <a:rPr lang="en-US" sz="1300" dirty="0"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poljoprivredu</a:t>
            </a:r>
            <a:endParaRPr lang="en-US" sz="1300" dirty="0"/>
          </a:p>
        </p:txBody>
      </p:sp>
      <p:sp>
        <p:nvSpPr>
          <p:cNvPr id="5" name="Text 3"/>
          <p:cNvSpPr/>
          <p:nvPr/>
        </p:nvSpPr>
        <p:spPr>
          <a:xfrm>
            <a:off x="661987" y="2461617"/>
            <a:ext cx="6451402" cy="2647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050"/>
              </a:lnSpc>
              <a:buSzPct val="100000"/>
              <a:buChar char="•"/>
            </a:pPr>
            <a:r>
              <a:rPr lang="en-US" sz="1300" i="1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Preširoko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: "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klimatske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promene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" (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milioni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nepovezanih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rezultata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)</a:t>
            </a:r>
            <a:endParaRPr lang="en-US" sz="1300" dirty="0"/>
          </a:p>
        </p:txBody>
      </p:sp>
      <p:sp>
        <p:nvSpPr>
          <p:cNvPr id="6" name="Text 4"/>
          <p:cNvSpPr/>
          <p:nvPr/>
        </p:nvSpPr>
        <p:spPr>
          <a:xfrm>
            <a:off x="661987" y="2784277"/>
            <a:ext cx="6451402" cy="2647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050"/>
              </a:lnSpc>
              <a:buSzPct val="100000"/>
              <a:buChar char="•"/>
            </a:pPr>
            <a:r>
              <a:rPr lang="en-US" sz="1300" i="1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Bolje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: "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efekti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klimatskih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promena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na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poljoprivredu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" (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sužen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fokus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)</a:t>
            </a:r>
            <a:endParaRPr lang="en-US" sz="1300" dirty="0"/>
          </a:p>
        </p:txBody>
      </p:sp>
      <p:sp>
        <p:nvSpPr>
          <p:cNvPr id="7" name="Text 5"/>
          <p:cNvSpPr/>
          <p:nvPr/>
        </p:nvSpPr>
        <p:spPr>
          <a:xfrm>
            <a:off x="661987" y="3106936"/>
            <a:ext cx="6451402" cy="2647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050"/>
              </a:lnSpc>
              <a:buSzPct val="100000"/>
              <a:buChar char="•"/>
            </a:pPr>
            <a:r>
              <a:rPr lang="en-US" sz="1300" i="1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Još</a:t>
            </a:r>
            <a:r>
              <a:rPr lang="en-US" sz="1300" i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i="1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bolje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: "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sušu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otporni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usevi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klimatske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promene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" (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specifični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aspekt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)</a:t>
            </a:r>
            <a:endParaRPr lang="en-US" sz="130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631" y="1406485"/>
            <a:ext cx="6451402" cy="6451402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460177" y="6219047"/>
            <a:ext cx="6645594" cy="2647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50"/>
              </a:lnSpc>
            </a:pP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Izbor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preciznih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ključnih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reči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je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temelj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ef</a:t>
            </a:r>
            <a:r>
              <a:rPr lang="sr-Latn-R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ikasne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pretrage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,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koji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vam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od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samog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početka</a:t>
            </a:r>
            <a:endParaRPr lang="sr-Latn-RS" sz="1300" dirty="0">
              <a:solidFill>
                <a:srgbClr val="6F655D"/>
              </a:solidFill>
              <a:latin typeface="Public Sans" pitchFamily="34" charset="0"/>
              <a:ea typeface="Public Sans" pitchFamily="34" charset="-122"/>
              <a:cs typeface="Public Sans" pitchFamily="34" charset="-120"/>
            </a:endParaRPr>
          </a:p>
          <a:p>
            <a:pPr>
              <a:lnSpc>
                <a:spcPts val="2050"/>
              </a:lnSpc>
            </a:pP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pomaže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da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filtrirate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nebitne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informacije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3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04793"/>
            <a:ext cx="911102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Operator</a:t>
            </a:r>
            <a:r>
              <a:rPr lang="sr-Latn-R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i</a:t>
            </a: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pretrage</a:t>
            </a: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: </a:t>
            </a:r>
            <a:r>
              <a:rPr lang="sr-Latn-R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</a:t>
            </a: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reciziranje</a:t>
            </a: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vaših</a:t>
            </a: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rezultata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221706"/>
            <a:ext cx="6422231" cy="2031921"/>
          </a:xfrm>
          <a:prstGeom prst="roundRect">
            <a:avLst>
              <a:gd name="adj" fmla="val 4102"/>
            </a:avLst>
          </a:prstGeom>
          <a:solidFill>
            <a:srgbClr val="E1C2C2">
              <a:alpha val="50000"/>
            </a:srgbClr>
          </a:solidFill>
          <a:ln w="7620">
            <a:solidFill>
              <a:srgbClr val="C7A8A8"/>
            </a:solidFill>
            <a:prstDash val="solid"/>
          </a:ln>
          <a:effectLst>
            <a:outerShdw dist="17780" dir="2700000" algn="bl" rotWithShape="0">
              <a:srgbClr val="C7A8A8">
                <a:alpha val="100000"/>
              </a:srgbClr>
            </a:outerShdw>
          </a:effectLst>
        </p:spPr>
      </p:sp>
      <p:sp>
        <p:nvSpPr>
          <p:cNvPr id="4" name="Text 2"/>
          <p:cNvSpPr/>
          <p:nvPr/>
        </p:nvSpPr>
        <p:spPr>
          <a:xfrm>
            <a:off x="999768" y="242768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Navodnici</a:t>
            </a: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" " " "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999768" y="2856905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Traži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tačne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fraze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999768" y="3293507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b="1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Primer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: "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efekti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klimatskih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promena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na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poljoprivredu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"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999768" y="3730109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pl-PL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Daje samo rezultate sa tom tačnom frazom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7414379" y="2221706"/>
            <a:ext cx="6422231" cy="2031921"/>
          </a:xfrm>
          <a:prstGeom prst="roundRect">
            <a:avLst>
              <a:gd name="adj" fmla="val 4102"/>
            </a:avLst>
          </a:prstGeom>
          <a:solidFill>
            <a:srgbClr val="CCC4EC">
              <a:alpha val="50000"/>
            </a:srgbClr>
          </a:solidFill>
          <a:ln w="7620">
            <a:solidFill>
              <a:srgbClr val="B2AAD2"/>
            </a:solidFill>
            <a:prstDash val="solid"/>
          </a:ln>
          <a:effectLst>
            <a:outerShdw dist="17780" dir="2700000" algn="bl" rotWithShape="0">
              <a:srgbClr val="B2AAD2">
                <a:alpha val="100000"/>
              </a:srgbClr>
            </a:outerShdw>
          </a:effectLst>
        </p:spPr>
      </p:sp>
      <p:sp>
        <p:nvSpPr>
          <p:cNvPr id="9" name="Text 7"/>
          <p:cNvSpPr/>
          <p:nvPr/>
        </p:nvSpPr>
        <p:spPr>
          <a:xfrm>
            <a:off x="7620357" y="242768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Znak</a:t>
            </a: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minus -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7620357" y="2856905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sr-Latn-RS" dirty="0"/>
              <a:t>Izostavlja specifične termine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7620357" y="3293507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b="1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Primer: 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"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klimatske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promene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poljoprivreda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-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ekonomija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"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7620357" y="3730109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pl-PL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Isključuje stranice fokusirane na ekonomiju</a:t>
            </a:r>
            <a:endParaRPr lang="en-US" sz="1550" dirty="0"/>
          </a:p>
        </p:txBody>
      </p:sp>
      <p:sp>
        <p:nvSpPr>
          <p:cNvPr id="13" name="Shape 11"/>
          <p:cNvSpPr/>
          <p:nvPr/>
        </p:nvSpPr>
        <p:spPr>
          <a:xfrm>
            <a:off x="793790" y="4451985"/>
            <a:ext cx="6422231" cy="2031921"/>
          </a:xfrm>
          <a:prstGeom prst="roundRect">
            <a:avLst>
              <a:gd name="adj" fmla="val 4102"/>
            </a:avLst>
          </a:prstGeom>
          <a:solidFill>
            <a:srgbClr val="B4DAE4">
              <a:alpha val="50000"/>
            </a:srgbClr>
          </a:solidFill>
          <a:ln w="7620">
            <a:solidFill>
              <a:srgbClr val="9AC0CA"/>
            </a:solidFill>
            <a:prstDash val="solid"/>
          </a:ln>
          <a:effectLst>
            <a:outerShdw dist="17780" dir="2700000" algn="bl" rotWithShape="0">
              <a:srgbClr val="9AC0CA">
                <a:alpha val="100000"/>
              </a:srgbClr>
            </a:outerShdw>
          </a:effectLst>
        </p:spPr>
      </p:sp>
      <p:sp>
        <p:nvSpPr>
          <p:cNvPr id="14" name="Text 12"/>
          <p:cNvSpPr/>
          <p:nvPr/>
        </p:nvSpPr>
        <p:spPr>
          <a:xfrm>
            <a:off x="999768" y="465796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O</a:t>
            </a:r>
            <a:r>
              <a:rPr lang="sr-Latn-R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perator O</a:t>
            </a: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R</a:t>
            </a:r>
            <a:r>
              <a:rPr lang="sr-Latn-R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(ili)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999768" y="5087183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sr-Latn-R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Uključuje bilo koji termin</a:t>
            </a:r>
            <a:endParaRPr lang="en-US" sz="1550" dirty="0"/>
          </a:p>
        </p:txBody>
      </p:sp>
      <p:sp>
        <p:nvSpPr>
          <p:cNvPr id="16" name="Text 14"/>
          <p:cNvSpPr/>
          <p:nvPr/>
        </p:nvSpPr>
        <p:spPr>
          <a:xfrm>
            <a:off x="999768" y="5523786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nb-NO" sz="1550" b="1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Primer</a:t>
            </a:r>
            <a:r>
              <a:rPr lang="nb-NO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: "klimatske promene OR globalno zagrevanje"</a:t>
            </a:r>
            <a:endParaRPr lang="en-US" sz="1550" dirty="0"/>
          </a:p>
        </p:txBody>
      </p:sp>
      <p:sp>
        <p:nvSpPr>
          <p:cNvPr id="17" name="Text 15"/>
          <p:cNvSpPr/>
          <p:nvPr/>
        </p:nvSpPr>
        <p:spPr>
          <a:xfrm>
            <a:off x="999768" y="5960388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</a:t>
            </a:r>
            <a:r>
              <a:rPr lang="sr-Latn-R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aje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rezultate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koji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ra</a:t>
            </a:r>
            <a:r>
              <a:rPr lang="sr-Latn-R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zmatraju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bilo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ko</a:t>
            </a:r>
            <a:r>
              <a:rPr lang="sr-Latn-R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ji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termin</a:t>
            </a:r>
            <a:endParaRPr lang="en-US" sz="1550" dirty="0"/>
          </a:p>
        </p:txBody>
      </p:sp>
      <p:sp>
        <p:nvSpPr>
          <p:cNvPr id="18" name="Shape 16"/>
          <p:cNvSpPr/>
          <p:nvPr/>
        </p:nvSpPr>
        <p:spPr>
          <a:xfrm>
            <a:off x="7414379" y="4451985"/>
            <a:ext cx="6422231" cy="2031921"/>
          </a:xfrm>
          <a:prstGeom prst="roundRect">
            <a:avLst>
              <a:gd name="adj" fmla="val 4102"/>
            </a:avLst>
          </a:prstGeom>
          <a:solidFill>
            <a:srgbClr val="E1C2C2">
              <a:alpha val="50000"/>
            </a:srgbClr>
          </a:solidFill>
          <a:ln w="7620">
            <a:solidFill>
              <a:srgbClr val="C7A8A8"/>
            </a:solidFill>
            <a:prstDash val="solid"/>
          </a:ln>
          <a:effectLst>
            <a:outerShdw dist="17780" dir="2700000" algn="bl" rotWithShape="0">
              <a:srgbClr val="C7A8A8">
                <a:alpha val="100000"/>
              </a:srgbClr>
            </a:outerShdw>
          </a:effectLst>
        </p:spPr>
      </p:sp>
      <p:sp>
        <p:nvSpPr>
          <p:cNvPr id="19" name="Text 17"/>
          <p:cNvSpPr/>
          <p:nvPr/>
        </p:nvSpPr>
        <p:spPr>
          <a:xfrm>
            <a:off x="7620357" y="465796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sr-Latn-R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Zvezdica</a:t>
            </a: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* (</a:t>
            </a:r>
            <a:r>
              <a:rPr lang="sr-Latn-R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„džoker“</a:t>
            </a: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)</a:t>
            </a:r>
            <a:endParaRPr lang="en-US" sz="1950" dirty="0"/>
          </a:p>
        </p:txBody>
      </p:sp>
      <p:sp>
        <p:nvSpPr>
          <p:cNvPr id="20" name="Text 18"/>
          <p:cNvSpPr/>
          <p:nvPr/>
        </p:nvSpPr>
        <p:spPr>
          <a:xfrm>
            <a:off x="7620357" y="5087183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Zamena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za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nedostajuće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reči</a:t>
            </a:r>
            <a:endParaRPr lang="en-US" sz="1550" dirty="0"/>
          </a:p>
        </p:txBody>
      </p:sp>
      <p:sp>
        <p:nvSpPr>
          <p:cNvPr id="21" name="Text 19"/>
          <p:cNvSpPr/>
          <p:nvPr/>
        </p:nvSpPr>
        <p:spPr>
          <a:xfrm>
            <a:off x="7620357" y="5523786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b="1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Primer: 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"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klimatske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*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uticaj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"</a:t>
            </a:r>
            <a:endParaRPr lang="en-US" sz="1550" dirty="0"/>
          </a:p>
        </p:txBody>
      </p:sp>
      <p:sp>
        <p:nvSpPr>
          <p:cNvPr id="22" name="Text 20"/>
          <p:cNvSpPr/>
          <p:nvPr/>
        </p:nvSpPr>
        <p:spPr>
          <a:xfrm>
            <a:off x="7620357" y="5960388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nb-NO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Daje "klimatske promene uticaj" ili "klimatske politike uticaj"</a:t>
            </a:r>
            <a:endParaRPr lang="en-US" sz="1550" dirty="0"/>
          </a:p>
        </p:txBody>
      </p:sp>
      <p:sp>
        <p:nvSpPr>
          <p:cNvPr id="23" name="Text 21"/>
          <p:cNvSpPr/>
          <p:nvPr/>
        </p:nvSpPr>
        <p:spPr>
          <a:xfrm>
            <a:off x="793790" y="6707148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Ovi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operatori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vam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daju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veću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kontrolu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nad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rezultatima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pretrage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, </a:t>
            </a:r>
            <a:endParaRPr lang="sr-Latn-RS" sz="1550" dirty="0">
              <a:solidFill>
                <a:srgbClr val="6F655D"/>
              </a:solidFill>
              <a:latin typeface="Public Sans" pitchFamily="34" charset="0"/>
              <a:ea typeface="Public Sans" pitchFamily="34" charset="-122"/>
              <a:cs typeface="Public Sans" pitchFamily="34" charset="-120"/>
            </a:endParaRPr>
          </a:p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pomažući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vam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da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pronađete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baš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ono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što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vam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je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potrebno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bez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preturanja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kroz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nebitne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stranice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360" y="0"/>
            <a:ext cx="60350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630561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850"/>
              </a:lnSpc>
            </a:pPr>
            <a:r>
              <a:rPr lang="pl-PL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Napredni alati za pretragu: Preciznost na dohvat ruke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3168372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Kada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osnovne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strategije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pretrage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nisu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dovoljne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,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većina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pretraživača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nudi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napredne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alate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koji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vam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pomažu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da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kopate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dublje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dodatno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precizirate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rezultate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: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793790" y="422505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 err="1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Filtriraj</a:t>
            </a:r>
            <a:r>
              <a:rPr lang="en-US" sz="1950" dirty="0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po: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793790" y="4733568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sr-Latn-R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Jeziku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793790" y="5120521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Region</a:t>
            </a:r>
            <a:r>
              <a:rPr lang="sr-Latn-R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793790" y="5507474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Vremenskom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periodu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endParaRPr lang="sr-Latn-RS" sz="1550" dirty="0">
              <a:solidFill>
                <a:srgbClr val="6F655D"/>
              </a:solidFill>
              <a:latin typeface="Public Sans" pitchFamily="34" charset="0"/>
              <a:ea typeface="Public Sans" pitchFamily="34" charset="-122"/>
              <a:cs typeface="Public Sans" pitchFamily="34" charset="-120"/>
            </a:endParaRPr>
          </a:p>
          <a:p>
            <a:pPr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(za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najnovija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ažuriranja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)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793790" y="6281499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Tipu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fajla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(PDF, Word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dokument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, PowerPoint)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4821674" y="422505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 err="1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Prednosti</a:t>
            </a:r>
            <a:r>
              <a:rPr lang="en-US" sz="1950" dirty="0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::</a:t>
            </a:r>
            <a:endParaRPr lang="en-US" sz="1950" dirty="0"/>
          </a:p>
        </p:txBody>
      </p:sp>
      <p:sp>
        <p:nvSpPr>
          <p:cNvPr id="11" name="Text 8"/>
          <p:cNvSpPr/>
          <p:nvPr/>
        </p:nvSpPr>
        <p:spPr>
          <a:xfrm>
            <a:off x="4821674" y="4733568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Veća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preciznost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u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rezultatima</a:t>
            </a:r>
            <a:endParaRPr lang="en-US" sz="1550" dirty="0"/>
          </a:p>
        </p:txBody>
      </p:sp>
      <p:sp>
        <p:nvSpPr>
          <p:cNvPr id="12" name="Text 9"/>
          <p:cNvSpPr/>
          <p:nvPr/>
        </p:nvSpPr>
        <p:spPr>
          <a:xfrm>
            <a:off x="4821674" y="5120521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500"/>
              </a:lnSpc>
              <a:buSzPct val="100000"/>
              <a:buChar char="•"/>
            </a:pPr>
            <a:r>
              <a:rPr lang="pt-BR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Fokus na baš ono što vam treba</a:t>
            </a:r>
            <a:endParaRPr lang="en-US" sz="1550" dirty="0"/>
          </a:p>
        </p:txBody>
      </p:sp>
      <p:sp>
        <p:nvSpPr>
          <p:cNvPr id="13" name="Text 10"/>
          <p:cNvSpPr/>
          <p:nvPr/>
        </p:nvSpPr>
        <p:spPr>
          <a:xfrm>
            <a:off x="4821674" y="5507474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Izbegavanje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nebitnih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stranica</a:t>
            </a:r>
            <a:endParaRPr lang="en-US" sz="1550" dirty="0"/>
          </a:p>
        </p:txBody>
      </p:sp>
      <p:sp>
        <p:nvSpPr>
          <p:cNvPr id="14" name="Text 11"/>
          <p:cNvSpPr/>
          <p:nvPr/>
        </p:nvSpPr>
        <p:spPr>
          <a:xfrm>
            <a:off x="4821674" y="5894427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Pronalaženje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specifičnih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formata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dokumenata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075" y="545187"/>
            <a:ext cx="11607284" cy="6197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Upoređivanje</a:t>
            </a: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informacija</a:t>
            </a: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iz</a:t>
            </a: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više</a:t>
            </a: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izvora</a:t>
            </a: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: </a:t>
            </a:r>
            <a:r>
              <a:rPr lang="sr-Latn-R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k</a:t>
            </a: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ljuč</a:t>
            </a: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pouzdanosti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075" y="1640681"/>
            <a:ext cx="7633097" cy="951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50"/>
              </a:lnSpc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Jedan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od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najvećih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izazova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u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današnjem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svetu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bogatom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informacijama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je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osiguranje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da je ono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što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pronađete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verodostojno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Dezinformacije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pristrasnosti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su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raširene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,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što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čini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ključnim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upoređivanje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činjenica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iz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više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izvora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075" y="2790468"/>
            <a:ext cx="3219093" cy="3098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 err="1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Dajte</a:t>
            </a:r>
            <a:r>
              <a:rPr lang="en-US" sz="1950" dirty="0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prioritet</a:t>
            </a:r>
            <a:r>
              <a:rPr lang="en-US" sz="1950" dirty="0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sr-Latn-RS" sz="1950" dirty="0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pouzdanim</a:t>
            </a:r>
            <a:r>
              <a:rPr lang="en-US" sz="1950" dirty="0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izvorima</a:t>
            </a:r>
            <a:r>
              <a:rPr lang="en-US" sz="1950" dirty="0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: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793075" y="3298508"/>
            <a:ext cx="7633097" cy="317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450"/>
              </a:lnSpc>
              <a:buSzPct val="100000"/>
              <a:buChar char="•"/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Recenzirani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naučni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časopisi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93075" y="3684984"/>
            <a:ext cx="7633097" cy="317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450"/>
              </a:lnSpc>
              <a:buSzPct val="100000"/>
              <a:buChar char="•"/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Vladine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publikacije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(.gov)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93075" y="4071461"/>
            <a:ext cx="7633097" cy="317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450"/>
              </a:lnSpc>
              <a:buSzPct val="100000"/>
              <a:buChar char="•"/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Akademske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institucije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(.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edu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)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793075" y="4457938"/>
            <a:ext cx="7633097" cy="317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45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Dobro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uspostavljene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novinske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organizacije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793075" y="4844415"/>
            <a:ext cx="7633097" cy="317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450"/>
              </a:lnSpc>
              <a:buSzPct val="100000"/>
              <a:buChar char="•"/>
            </a:pPr>
            <a:r>
              <a:rPr lang="it-IT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Veb-sajtovi sa citatima i izvorima</a:t>
            </a:r>
            <a:endParaRPr lang="en-US" sz="1550" dirty="0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7424" y="1685330"/>
            <a:ext cx="4927521" cy="4927521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793075" y="7058858"/>
            <a:ext cx="13044249" cy="6343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50"/>
              </a:lnSpc>
            </a:pPr>
            <a:r>
              <a:rPr lang="sr-Latn-RS" sz="1550" b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Imajte na umu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: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Čak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izvori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koji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prvi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pogled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deluju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pouzdano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treba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da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budu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provereni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Ako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dva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ili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više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renomiranih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izvora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potvrde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istu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informaciju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,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možete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biti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sigurniji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u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njen</a:t>
            </a:r>
            <a:r>
              <a:rPr lang="sr-Latn-R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tačnost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62025"/>
            <a:ext cx="1015293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Praktični</a:t>
            </a: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primer: </a:t>
            </a:r>
            <a:r>
              <a:rPr lang="sr-Latn-R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i</a:t>
            </a: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straživanje</a:t>
            </a: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klimatskih</a:t>
            </a: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promena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978938"/>
            <a:ext cx="6521410" cy="79379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92148" y="297108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 err="1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Osnovna</a:t>
            </a: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pretraga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992148" y="3400306"/>
            <a:ext cx="612469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"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klimatske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promene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"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992148" y="3836908"/>
            <a:ext cx="612469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Milioni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rezultata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,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mnogi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nebitni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za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vaše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specifične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potrebe</a:t>
            </a:r>
            <a:endParaRPr lang="en-US" sz="15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1978938"/>
            <a:ext cx="6521410" cy="79379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513558" y="297108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 err="1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Precizirana</a:t>
            </a: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pretraga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7513558" y="3400306"/>
            <a:ext cx="612469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sv-SE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"efekti klimatskih promena na poljoprivredu" -ekonomija site:.edu</a:t>
            </a:r>
            <a:endParaRPr lang="en-US" sz="1550" dirty="0"/>
          </a:p>
        </p:txBody>
      </p:sp>
      <p:sp>
        <p:nvSpPr>
          <p:cNvPr id="10" name="Text 6"/>
          <p:cNvSpPr/>
          <p:nvPr/>
        </p:nvSpPr>
        <p:spPr>
          <a:xfrm>
            <a:off x="7513558" y="3836908"/>
            <a:ext cx="612469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Akademski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izvori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fokusirani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specifično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poljoprivredne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uticaje</a:t>
            </a:r>
            <a:endParaRPr lang="en-US" sz="155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4352806"/>
            <a:ext cx="6521410" cy="793790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992148" y="534495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 err="1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Napredni</a:t>
            </a: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filteri</a:t>
            </a:r>
            <a:endParaRPr lang="en-US" sz="1950" dirty="0"/>
          </a:p>
        </p:txBody>
      </p:sp>
      <p:sp>
        <p:nvSpPr>
          <p:cNvPr id="13" name="Text 8"/>
          <p:cNvSpPr/>
          <p:nvPr/>
        </p:nvSpPr>
        <p:spPr>
          <a:xfrm>
            <a:off x="992148" y="5774174"/>
            <a:ext cx="612469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Dodajte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filter za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poslednje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2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godine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, PDF tip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fajla</a:t>
            </a:r>
            <a:endParaRPr lang="en-US" sz="1550" dirty="0"/>
          </a:p>
        </p:txBody>
      </p:sp>
      <p:sp>
        <p:nvSpPr>
          <p:cNvPr id="14" name="Text 9"/>
          <p:cNvSpPr/>
          <p:nvPr/>
        </p:nvSpPr>
        <p:spPr>
          <a:xfrm>
            <a:off x="992148" y="6210776"/>
            <a:ext cx="612469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pl-PL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Noviji naučni radovi u formatu za preuzimanje</a:t>
            </a:r>
            <a:endParaRPr lang="en-US" sz="1550" dirty="0"/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200" y="4352806"/>
            <a:ext cx="6521410" cy="793790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7513558" y="534495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 err="1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Upoređivanje</a:t>
            </a:r>
            <a:endParaRPr lang="en-US" sz="1950" dirty="0"/>
          </a:p>
        </p:txBody>
      </p:sp>
      <p:sp>
        <p:nvSpPr>
          <p:cNvPr id="17" name="Text 11"/>
          <p:cNvSpPr/>
          <p:nvPr/>
        </p:nvSpPr>
        <p:spPr>
          <a:xfrm>
            <a:off x="7513558" y="5774174"/>
            <a:ext cx="612469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Uporedite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nalaze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iz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više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akademskih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izvora</a:t>
            </a:r>
            <a:endParaRPr lang="en-US" sz="1550" dirty="0"/>
          </a:p>
        </p:txBody>
      </p:sp>
      <p:sp>
        <p:nvSpPr>
          <p:cNvPr id="18" name="Text 12"/>
          <p:cNvSpPr/>
          <p:nvPr/>
        </p:nvSpPr>
        <p:spPr>
          <a:xfrm>
            <a:off x="7513558" y="6210776"/>
            <a:ext cx="612469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Proverite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ključne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statistike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vladinim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izveštajima</a:t>
            </a:r>
            <a:endParaRPr lang="en-US" sz="1550" dirty="0"/>
          </a:p>
        </p:txBody>
      </p:sp>
      <p:sp>
        <p:nvSpPr>
          <p:cNvPr id="19" name="Text 13"/>
          <p:cNvSpPr/>
          <p:nvPr/>
        </p:nvSpPr>
        <p:spPr>
          <a:xfrm>
            <a:off x="793790" y="6949916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Ova</a:t>
            </a:r>
            <a:r>
              <a:rPr lang="sr-Latn-R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gradacija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pokazuje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kako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kombinovanje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sve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tri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strategije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vodi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ka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pouzdanijim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,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relevantnijim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specifičnijim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informacijama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od same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osnovne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pretrage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5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3787" y="684848"/>
            <a:ext cx="8634770" cy="604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750"/>
              </a:lnSpc>
            </a:pPr>
            <a:r>
              <a:rPr lang="en-US" sz="38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Prednosti</a:t>
            </a:r>
            <a:r>
              <a:rPr lang="en-US" sz="38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8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savladavanja</a:t>
            </a:r>
            <a:r>
              <a:rPr lang="en-US" sz="38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8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veština</a:t>
            </a:r>
            <a:r>
              <a:rPr lang="en-US" sz="38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8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pretrage</a:t>
            </a:r>
            <a:endParaRPr lang="en-US" sz="38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787" y="1797010"/>
            <a:ext cx="4949904" cy="4949904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6203275" y="1797010"/>
            <a:ext cx="7660838" cy="1237536"/>
          </a:xfrm>
          <a:prstGeom prst="roundRect">
            <a:avLst>
              <a:gd name="adj" fmla="val 6566"/>
            </a:avLst>
          </a:prstGeom>
          <a:solidFill>
            <a:srgbClr val="FFFAF6"/>
          </a:solidFill>
          <a:ln w="22860">
            <a:solidFill>
              <a:srgbClr val="E1C2C2"/>
            </a:solidFill>
            <a:prstDash val="solid"/>
          </a:ln>
          <a:effectLst>
            <a:outerShdw dist="17780" dir="2700000" algn="bl" rotWithShape="0">
              <a:srgbClr val="E1C2C2">
                <a:alpha val="100000"/>
              </a:srgbClr>
            </a:outerShdw>
          </a:effectLst>
        </p:spPr>
      </p:sp>
      <p:sp>
        <p:nvSpPr>
          <p:cNvPr id="5" name="Text 2"/>
          <p:cNvSpPr/>
          <p:nvPr/>
        </p:nvSpPr>
        <p:spPr>
          <a:xfrm>
            <a:off x="6419493" y="2013228"/>
            <a:ext cx="2418159" cy="302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50"/>
              </a:lnSpc>
            </a:pPr>
            <a:r>
              <a:rPr lang="en-US" sz="1900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Uštedite dragoceno vreme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6419493" y="2508766"/>
            <a:ext cx="7228403" cy="309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Pronađite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ono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što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vam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treba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brzo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bez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listanja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stranica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nebitnih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rezultata</a:t>
            </a:r>
            <a:endParaRPr lang="en-US" sz="1500" dirty="0"/>
          </a:p>
        </p:txBody>
      </p:sp>
      <p:sp>
        <p:nvSpPr>
          <p:cNvPr id="7" name="Shape 4"/>
          <p:cNvSpPr/>
          <p:nvPr/>
        </p:nvSpPr>
        <p:spPr>
          <a:xfrm>
            <a:off x="6203275" y="3227903"/>
            <a:ext cx="7660838" cy="1237536"/>
          </a:xfrm>
          <a:prstGeom prst="roundRect">
            <a:avLst>
              <a:gd name="adj" fmla="val 6566"/>
            </a:avLst>
          </a:prstGeom>
          <a:solidFill>
            <a:srgbClr val="FFFAF6"/>
          </a:solidFill>
          <a:ln w="22860">
            <a:solidFill>
              <a:srgbClr val="CCC4EC"/>
            </a:solidFill>
            <a:prstDash val="solid"/>
          </a:ln>
          <a:effectLst>
            <a:outerShdw dist="17780" dir="2700000" algn="bl" rotWithShape="0">
              <a:srgbClr val="CCC4EC">
                <a:alpha val="100000"/>
              </a:srgbClr>
            </a:outerShdw>
          </a:effectLst>
        </p:spPr>
      </p:sp>
      <p:sp>
        <p:nvSpPr>
          <p:cNvPr id="8" name="Text 5"/>
          <p:cNvSpPr/>
          <p:nvPr/>
        </p:nvSpPr>
        <p:spPr>
          <a:xfrm>
            <a:off x="6419493" y="3444121"/>
            <a:ext cx="2562820" cy="302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50"/>
              </a:lnSpc>
            </a:pPr>
            <a:r>
              <a:rPr lang="en-US" sz="1900" dirty="0" err="1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Unapredite</a:t>
            </a:r>
            <a:r>
              <a:rPr lang="en-US" sz="1900" dirty="0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00" dirty="0" err="1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kvalitet</a:t>
            </a:r>
            <a:r>
              <a:rPr lang="en-US" sz="1900" dirty="0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00" dirty="0" err="1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istraživanja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6419493" y="3939659"/>
            <a:ext cx="7228403" cy="309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pt-BR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Pristupite preciznijim, relevantnijim informacijama iz pouzdanih izvora</a:t>
            </a:r>
            <a:endParaRPr lang="en-US" sz="1500" dirty="0"/>
          </a:p>
        </p:txBody>
      </p:sp>
      <p:sp>
        <p:nvSpPr>
          <p:cNvPr id="10" name="Shape 7"/>
          <p:cNvSpPr/>
          <p:nvPr/>
        </p:nvSpPr>
        <p:spPr>
          <a:xfrm>
            <a:off x="6203275" y="4658797"/>
            <a:ext cx="7660838" cy="1237536"/>
          </a:xfrm>
          <a:prstGeom prst="roundRect">
            <a:avLst>
              <a:gd name="adj" fmla="val 6566"/>
            </a:avLst>
          </a:prstGeom>
          <a:solidFill>
            <a:srgbClr val="FFFAF6"/>
          </a:solidFill>
          <a:ln w="22860">
            <a:solidFill>
              <a:srgbClr val="B4DAE4"/>
            </a:solidFill>
            <a:prstDash val="solid"/>
          </a:ln>
          <a:effectLst>
            <a:outerShdw dist="17780" dir="2700000" algn="bl" rotWithShape="0">
              <a:srgbClr val="B4DAE4">
                <a:alpha val="100000"/>
              </a:srgbClr>
            </a:outerShdw>
          </a:effectLst>
        </p:spPr>
      </p:sp>
      <p:sp>
        <p:nvSpPr>
          <p:cNvPr id="11" name="Text 8"/>
          <p:cNvSpPr/>
          <p:nvPr/>
        </p:nvSpPr>
        <p:spPr>
          <a:xfrm>
            <a:off x="6419493" y="4875014"/>
            <a:ext cx="2418159" cy="302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50"/>
              </a:lnSpc>
            </a:pPr>
            <a:r>
              <a:rPr lang="en-US" sz="1900" dirty="0" err="1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Osigurajte</a:t>
            </a:r>
            <a:r>
              <a:rPr lang="en-US" sz="1900" dirty="0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00" dirty="0" err="1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tačnost</a:t>
            </a:r>
            <a:endParaRPr lang="en-US" sz="1900" dirty="0"/>
          </a:p>
        </p:txBody>
      </p:sp>
      <p:sp>
        <p:nvSpPr>
          <p:cNvPr id="12" name="Text 9"/>
          <p:cNvSpPr/>
          <p:nvPr/>
        </p:nvSpPr>
        <p:spPr>
          <a:xfrm>
            <a:off x="6419493" y="5370552"/>
            <a:ext cx="7228403" cy="309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Identifikujte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filtrirate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dezinformacije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upoređivanjem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činjenica</a:t>
            </a:r>
            <a:endParaRPr lang="en-US" sz="1500" dirty="0"/>
          </a:p>
        </p:txBody>
      </p:sp>
      <p:sp>
        <p:nvSpPr>
          <p:cNvPr id="13" name="Shape 10"/>
          <p:cNvSpPr/>
          <p:nvPr/>
        </p:nvSpPr>
        <p:spPr>
          <a:xfrm>
            <a:off x="6203275" y="6089690"/>
            <a:ext cx="7660838" cy="1237536"/>
          </a:xfrm>
          <a:prstGeom prst="roundRect">
            <a:avLst>
              <a:gd name="adj" fmla="val 6566"/>
            </a:avLst>
          </a:prstGeom>
          <a:solidFill>
            <a:srgbClr val="FFFAF6"/>
          </a:solidFill>
          <a:ln w="22860">
            <a:solidFill>
              <a:srgbClr val="E1C2C2"/>
            </a:solidFill>
            <a:prstDash val="solid"/>
          </a:ln>
          <a:effectLst>
            <a:outerShdw dist="17780" dir="2700000" algn="bl" rotWithShape="0">
              <a:srgbClr val="E1C2C2">
                <a:alpha val="100000"/>
              </a:srgbClr>
            </a:outerShdw>
          </a:effectLst>
        </p:spPr>
      </p:sp>
      <p:sp>
        <p:nvSpPr>
          <p:cNvPr id="14" name="Text 11"/>
          <p:cNvSpPr/>
          <p:nvPr/>
        </p:nvSpPr>
        <p:spPr>
          <a:xfrm>
            <a:off x="6419493" y="6305907"/>
            <a:ext cx="2457569" cy="302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50"/>
              </a:lnSpc>
            </a:pPr>
            <a:r>
              <a:rPr lang="en-US" sz="1900" dirty="0" err="1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Donesite</a:t>
            </a:r>
            <a:r>
              <a:rPr lang="en-US" sz="1900" dirty="0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00" dirty="0" err="1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bolje</a:t>
            </a:r>
            <a:r>
              <a:rPr lang="en-US" sz="1900" dirty="0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00" dirty="0" err="1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odluke</a:t>
            </a:r>
            <a:endParaRPr lang="en-US" sz="1900" dirty="0"/>
          </a:p>
        </p:txBody>
      </p:sp>
      <p:sp>
        <p:nvSpPr>
          <p:cNvPr id="15" name="Text 12"/>
          <p:cNvSpPr/>
          <p:nvPr/>
        </p:nvSpPr>
        <p:spPr>
          <a:xfrm>
            <a:off x="6419493" y="6801445"/>
            <a:ext cx="7228403" cy="309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Temeljite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svoje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izbore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na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pouzdanim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,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sveobuhvatnim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informacijama</a:t>
            </a:r>
            <a:endParaRPr lang="en-US" sz="15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925</Words>
  <Application>Microsoft Office PowerPoint</Application>
  <PresentationFormat>Custom</PresentationFormat>
  <Paragraphs>119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Public Sans</vt:lpstr>
      <vt:lpstr>Playfair Display Semi Bold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lastModifiedBy>Aleksandar Pavlović</cp:lastModifiedBy>
  <cp:revision>3</cp:revision>
  <dcterms:created xsi:type="dcterms:W3CDTF">2025-09-11T13:03:51Z</dcterms:created>
  <dcterms:modified xsi:type="dcterms:W3CDTF">2026-01-10T07:32:58Z</dcterms:modified>
</cp:coreProperties>
</file>