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Quattrocento" panose="020B0604020202020204" charset="0"/>
      <p:regular r:id="rId19"/>
    </p:embeddedFont>
  </p:embeddedFontLst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1" d="100"/>
          <a:sy n="41" d="100"/>
        </p:scale>
        <p:origin x="38" y="8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ksandar Pavlović" userId="46d4a08d-0152-40b9-8701-b836533c8a71" providerId="ADAL" clId="{836D83D1-2F08-4C91-B84F-0E9B25740A23}"/>
    <pc:docChg chg="custSel modSld">
      <pc:chgData name="Aleksandar Pavlović" userId="46d4a08d-0152-40b9-8701-b836533c8a71" providerId="ADAL" clId="{836D83D1-2F08-4C91-B84F-0E9B25740A23}" dt="2026-01-10T09:40:50.649" v="288" actId="478"/>
      <pc:docMkLst>
        <pc:docMk/>
      </pc:docMkLst>
      <pc:sldChg chg="addSp delSp modSp">
        <pc:chgData name="Aleksandar Pavlović" userId="46d4a08d-0152-40b9-8701-b836533c8a71" providerId="ADAL" clId="{836D83D1-2F08-4C91-B84F-0E9B25740A23}" dt="2026-01-10T08:56:01.871" v="17" actId="20577"/>
        <pc:sldMkLst>
          <pc:docMk/>
          <pc:sldMk cId="0" sldId="256"/>
        </pc:sldMkLst>
        <pc:spChg chg="mod">
          <ac:chgData name="Aleksandar Pavlović" userId="46d4a08d-0152-40b9-8701-b836533c8a71" providerId="ADAL" clId="{836D83D1-2F08-4C91-B84F-0E9B25740A23}" dt="2026-01-10T08:55:37.351" v="3"/>
          <ac:spMkLst>
            <pc:docMk/>
            <pc:sldMk cId="0" sldId="256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8:55:17.335" v="2"/>
          <ac:spMkLst>
            <pc:docMk/>
            <pc:sldMk cId="0" sldId="256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8:56:01.871" v="17" actId="20577"/>
          <ac:spMkLst>
            <pc:docMk/>
            <pc:sldMk cId="0" sldId="256"/>
            <ac:spMk id="8" creationId="{00000000-0000-0000-0000-000000000000}"/>
          </ac:spMkLst>
        </pc:spChg>
        <pc:picChg chg="add del">
          <ac:chgData name="Aleksandar Pavlović" userId="46d4a08d-0152-40b9-8701-b836533c8a71" providerId="ADAL" clId="{836D83D1-2F08-4C91-B84F-0E9B25740A23}" dt="2026-01-10T06:20:05.324" v="1" actId="478"/>
          <ac:picMkLst>
            <pc:docMk/>
            <pc:sldMk cId="0" sldId="256"/>
            <ac:picMk id="9" creationId="{E15F5324-1E0C-4284-8DB9-C023D62ADC79}"/>
          </ac:picMkLst>
        </pc:picChg>
      </pc:sldChg>
      <pc:sldChg chg="modSp">
        <pc:chgData name="Aleksandar Pavlović" userId="46d4a08d-0152-40b9-8701-b836533c8a71" providerId="ADAL" clId="{836D83D1-2F08-4C91-B84F-0E9B25740A23}" dt="2026-01-10T08:56:26.217" v="19"/>
        <pc:sldMkLst>
          <pc:docMk/>
          <pc:sldMk cId="0" sldId="257"/>
        </pc:sldMkLst>
        <pc:spChg chg="mod">
          <ac:chgData name="Aleksandar Pavlović" userId="46d4a08d-0152-40b9-8701-b836533c8a71" providerId="ADAL" clId="{836D83D1-2F08-4C91-B84F-0E9B25740A23}" dt="2026-01-10T08:56:18.819" v="18"/>
          <ac:spMkLst>
            <pc:docMk/>
            <pc:sldMk cId="0" sldId="257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8:56:26.217" v="19"/>
          <ac:spMkLst>
            <pc:docMk/>
            <pc:sldMk cId="0" sldId="257"/>
            <ac:spMk id="4" creationId="{00000000-0000-0000-0000-000000000000}"/>
          </ac:spMkLst>
        </pc:spChg>
      </pc:sldChg>
      <pc:sldChg chg="modSp">
        <pc:chgData name="Aleksandar Pavlović" userId="46d4a08d-0152-40b9-8701-b836533c8a71" providerId="ADAL" clId="{836D83D1-2F08-4C91-B84F-0E9B25740A23}" dt="2026-01-10T08:58:38.798" v="84"/>
        <pc:sldMkLst>
          <pc:docMk/>
          <pc:sldMk cId="0" sldId="258"/>
        </pc:sldMkLst>
        <pc:spChg chg="mod">
          <ac:chgData name="Aleksandar Pavlović" userId="46d4a08d-0152-40b9-8701-b836533c8a71" providerId="ADAL" clId="{836D83D1-2F08-4C91-B84F-0E9B25740A23}" dt="2026-01-10T08:56:39.142" v="20"/>
          <ac:spMkLst>
            <pc:docMk/>
            <pc:sldMk cId="0" sldId="258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8:57:05.201" v="40" actId="20577"/>
          <ac:spMkLst>
            <pc:docMk/>
            <pc:sldMk cId="0" sldId="258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8:57:14.018" v="41"/>
          <ac:spMkLst>
            <pc:docMk/>
            <pc:sldMk cId="0" sldId="258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8:57:22.624" v="42"/>
          <ac:spMkLst>
            <pc:docMk/>
            <pc:sldMk cId="0" sldId="258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8:57:31.335" v="43"/>
          <ac:spMkLst>
            <pc:docMk/>
            <pc:sldMk cId="0" sldId="258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8:58:12.059" v="81" actId="20577"/>
          <ac:spMkLst>
            <pc:docMk/>
            <pc:sldMk cId="0" sldId="258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8:58:38.798" v="84"/>
          <ac:spMkLst>
            <pc:docMk/>
            <pc:sldMk cId="0" sldId="258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8:58:23.209" v="82"/>
          <ac:spMkLst>
            <pc:docMk/>
            <pc:sldMk cId="0" sldId="258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8:58:30.556" v="83"/>
          <ac:spMkLst>
            <pc:docMk/>
            <pc:sldMk cId="0" sldId="258"/>
            <ac:spMk id="14" creationId="{00000000-0000-0000-0000-000000000000}"/>
          </ac:spMkLst>
        </pc:spChg>
      </pc:sldChg>
      <pc:sldChg chg="modSp">
        <pc:chgData name="Aleksandar Pavlović" userId="46d4a08d-0152-40b9-8701-b836533c8a71" providerId="ADAL" clId="{836D83D1-2F08-4C91-B84F-0E9B25740A23}" dt="2026-01-10T08:59:36.916" v="91" actId="20577"/>
        <pc:sldMkLst>
          <pc:docMk/>
          <pc:sldMk cId="0" sldId="259"/>
        </pc:sldMkLst>
        <pc:spChg chg="mod">
          <ac:chgData name="Aleksandar Pavlović" userId="46d4a08d-0152-40b9-8701-b836533c8a71" providerId="ADAL" clId="{836D83D1-2F08-4C91-B84F-0E9B25740A23}" dt="2026-01-10T08:58:53.309" v="85"/>
          <ac:spMkLst>
            <pc:docMk/>
            <pc:sldMk cId="0" sldId="259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8:59:03.616" v="86"/>
          <ac:spMkLst>
            <pc:docMk/>
            <pc:sldMk cId="0" sldId="259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8:59:11.853" v="87"/>
          <ac:spMkLst>
            <pc:docMk/>
            <pc:sldMk cId="0" sldId="259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8:59:21.256" v="88"/>
          <ac:spMkLst>
            <pc:docMk/>
            <pc:sldMk cId="0" sldId="259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8:59:36.916" v="91" actId="20577"/>
          <ac:spMkLst>
            <pc:docMk/>
            <pc:sldMk cId="0" sldId="259"/>
            <ac:spMk id="7" creationId="{00000000-0000-0000-0000-000000000000}"/>
          </ac:spMkLst>
        </pc:spChg>
      </pc:sldChg>
      <pc:sldChg chg="modSp">
        <pc:chgData name="Aleksandar Pavlović" userId="46d4a08d-0152-40b9-8701-b836533c8a71" providerId="ADAL" clId="{836D83D1-2F08-4C91-B84F-0E9B25740A23}" dt="2026-01-10T09:00:44.042" v="99"/>
        <pc:sldMkLst>
          <pc:docMk/>
          <pc:sldMk cId="0" sldId="260"/>
        </pc:sldMkLst>
        <pc:spChg chg="mod">
          <ac:chgData name="Aleksandar Pavlović" userId="46d4a08d-0152-40b9-8701-b836533c8a71" providerId="ADAL" clId="{836D83D1-2F08-4C91-B84F-0E9B25740A23}" dt="2026-01-10T08:59:47.122" v="92"/>
          <ac:spMkLst>
            <pc:docMk/>
            <pc:sldMk cId="0" sldId="260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8:59:56.445" v="93"/>
          <ac:spMkLst>
            <pc:docMk/>
            <pc:sldMk cId="0" sldId="260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0:19.482" v="96"/>
          <ac:spMkLst>
            <pc:docMk/>
            <pc:sldMk cId="0" sldId="260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0:03.654" v="94"/>
          <ac:spMkLst>
            <pc:docMk/>
            <pc:sldMk cId="0" sldId="260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0:26.235" v="97"/>
          <ac:spMkLst>
            <pc:docMk/>
            <pc:sldMk cId="0" sldId="260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0:10.768" v="95"/>
          <ac:spMkLst>
            <pc:docMk/>
            <pc:sldMk cId="0" sldId="260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0:32.933" v="98"/>
          <ac:spMkLst>
            <pc:docMk/>
            <pc:sldMk cId="0" sldId="260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0:44.042" v="99"/>
          <ac:spMkLst>
            <pc:docMk/>
            <pc:sldMk cId="0" sldId="260"/>
            <ac:spMk id="12" creationId="{00000000-0000-0000-0000-000000000000}"/>
          </ac:spMkLst>
        </pc:spChg>
      </pc:sldChg>
      <pc:sldChg chg="modSp">
        <pc:chgData name="Aleksandar Pavlović" userId="46d4a08d-0152-40b9-8701-b836533c8a71" providerId="ADAL" clId="{836D83D1-2F08-4C91-B84F-0E9B25740A23}" dt="2026-01-10T09:02:01.799" v="115"/>
        <pc:sldMkLst>
          <pc:docMk/>
          <pc:sldMk cId="0" sldId="261"/>
        </pc:sldMkLst>
        <pc:spChg chg="mod">
          <ac:chgData name="Aleksandar Pavlović" userId="46d4a08d-0152-40b9-8701-b836533c8a71" providerId="ADAL" clId="{836D83D1-2F08-4C91-B84F-0E9B25740A23}" dt="2026-01-10T09:00:54.684" v="100"/>
          <ac:spMkLst>
            <pc:docMk/>
            <pc:sldMk cId="0" sldId="261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1:13.648" v="110" actId="20577"/>
          <ac:spMkLst>
            <pc:docMk/>
            <pc:sldMk cId="0" sldId="261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1:26.405" v="111"/>
          <ac:spMkLst>
            <pc:docMk/>
            <pc:sldMk cId="0" sldId="261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1:39.561" v="112"/>
          <ac:spMkLst>
            <pc:docMk/>
            <pc:sldMk cId="0" sldId="261"/>
            <ac:spMk id="14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1:47.702" v="113"/>
          <ac:spMkLst>
            <pc:docMk/>
            <pc:sldMk cId="0" sldId="261"/>
            <ac:spMk id="18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1:54.680" v="114"/>
          <ac:spMkLst>
            <pc:docMk/>
            <pc:sldMk cId="0" sldId="261"/>
            <ac:spMk id="22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2:01.799" v="115"/>
          <ac:spMkLst>
            <pc:docMk/>
            <pc:sldMk cId="0" sldId="261"/>
            <ac:spMk id="23" creationId="{00000000-0000-0000-0000-000000000000}"/>
          </ac:spMkLst>
        </pc:spChg>
      </pc:sldChg>
      <pc:sldChg chg="modSp">
        <pc:chgData name="Aleksandar Pavlović" userId="46d4a08d-0152-40b9-8701-b836533c8a71" providerId="ADAL" clId="{836D83D1-2F08-4C91-B84F-0E9B25740A23}" dt="2026-01-10T09:02:48.852" v="119"/>
        <pc:sldMkLst>
          <pc:docMk/>
          <pc:sldMk cId="0" sldId="262"/>
        </pc:sldMkLst>
        <pc:spChg chg="mod">
          <ac:chgData name="Aleksandar Pavlović" userId="46d4a08d-0152-40b9-8701-b836533c8a71" providerId="ADAL" clId="{836D83D1-2F08-4C91-B84F-0E9B25740A23}" dt="2026-01-10T09:02:11.399" v="116"/>
          <ac:spMkLst>
            <pc:docMk/>
            <pc:sldMk cId="0" sldId="262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2:26.451" v="117"/>
          <ac:spMkLst>
            <pc:docMk/>
            <pc:sldMk cId="0" sldId="262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2:37.492" v="118"/>
          <ac:spMkLst>
            <pc:docMk/>
            <pc:sldMk cId="0" sldId="262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2:48.852" v="119"/>
          <ac:spMkLst>
            <pc:docMk/>
            <pc:sldMk cId="0" sldId="262"/>
            <ac:spMk id="12" creationId="{00000000-0000-0000-0000-000000000000}"/>
          </ac:spMkLst>
        </pc:spChg>
      </pc:sldChg>
      <pc:sldChg chg="modSp">
        <pc:chgData name="Aleksandar Pavlović" userId="46d4a08d-0152-40b9-8701-b836533c8a71" providerId="ADAL" clId="{836D83D1-2F08-4C91-B84F-0E9B25740A23}" dt="2026-01-10T09:04:24.739" v="139" actId="115"/>
        <pc:sldMkLst>
          <pc:docMk/>
          <pc:sldMk cId="0" sldId="263"/>
        </pc:sldMkLst>
        <pc:spChg chg="mod">
          <ac:chgData name="Aleksandar Pavlović" userId="46d4a08d-0152-40b9-8701-b836533c8a71" providerId="ADAL" clId="{836D83D1-2F08-4C91-B84F-0E9B25740A23}" dt="2026-01-10T09:03:01.810" v="120"/>
          <ac:spMkLst>
            <pc:docMk/>
            <pc:sldMk cId="0" sldId="263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3:10.381" v="121"/>
          <ac:spMkLst>
            <pc:docMk/>
            <pc:sldMk cId="0" sldId="263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3:17.768" v="122"/>
          <ac:spMkLst>
            <pc:docMk/>
            <pc:sldMk cId="0" sldId="263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3:25.314" v="123"/>
          <ac:spMkLst>
            <pc:docMk/>
            <pc:sldMk cId="0" sldId="263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3:37.410" v="129" actId="20577"/>
          <ac:spMkLst>
            <pc:docMk/>
            <pc:sldMk cId="0" sldId="263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3:45.777" v="130"/>
          <ac:spMkLst>
            <pc:docMk/>
            <pc:sldMk cId="0" sldId="263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3:59.414" v="133" actId="20577"/>
          <ac:spMkLst>
            <pc:docMk/>
            <pc:sldMk cId="0" sldId="263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4:24.739" v="139" actId="115"/>
          <ac:spMkLst>
            <pc:docMk/>
            <pc:sldMk cId="0" sldId="263"/>
            <ac:spMk id="10" creationId="{00000000-0000-0000-0000-000000000000}"/>
          </ac:spMkLst>
        </pc:spChg>
      </pc:sldChg>
      <pc:sldChg chg="modSp">
        <pc:chgData name="Aleksandar Pavlović" userId="46d4a08d-0152-40b9-8701-b836533c8a71" providerId="ADAL" clId="{836D83D1-2F08-4C91-B84F-0E9B25740A23}" dt="2026-01-10T09:06:08.389" v="179"/>
        <pc:sldMkLst>
          <pc:docMk/>
          <pc:sldMk cId="0" sldId="264"/>
        </pc:sldMkLst>
        <pc:spChg chg="mod">
          <ac:chgData name="Aleksandar Pavlović" userId="46d4a08d-0152-40b9-8701-b836533c8a71" providerId="ADAL" clId="{836D83D1-2F08-4C91-B84F-0E9B25740A23}" dt="2026-01-10T09:04:34.741" v="140"/>
          <ac:spMkLst>
            <pc:docMk/>
            <pc:sldMk cId="0" sldId="264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4:48.430" v="141"/>
          <ac:spMkLst>
            <pc:docMk/>
            <pc:sldMk cId="0" sldId="264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4:56.330" v="142"/>
          <ac:spMkLst>
            <pc:docMk/>
            <pc:sldMk cId="0" sldId="264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5:26.282" v="152" actId="20577"/>
          <ac:spMkLst>
            <pc:docMk/>
            <pc:sldMk cId="0" sldId="264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5:20.059" v="148"/>
          <ac:spMkLst>
            <pc:docMk/>
            <pc:sldMk cId="0" sldId="264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5:42.095" v="176" actId="20577"/>
          <ac:spMkLst>
            <pc:docMk/>
            <pc:sldMk cId="0" sldId="264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5:49.832" v="177"/>
          <ac:spMkLst>
            <pc:docMk/>
            <pc:sldMk cId="0" sldId="264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5:58.576" v="178"/>
          <ac:spMkLst>
            <pc:docMk/>
            <pc:sldMk cId="0" sldId="264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6:08.389" v="179"/>
          <ac:spMkLst>
            <pc:docMk/>
            <pc:sldMk cId="0" sldId="264"/>
            <ac:spMk id="14" creationId="{00000000-0000-0000-0000-000000000000}"/>
          </ac:spMkLst>
        </pc:spChg>
      </pc:sldChg>
      <pc:sldChg chg="modSp">
        <pc:chgData name="Aleksandar Pavlović" userId="46d4a08d-0152-40b9-8701-b836533c8a71" providerId="ADAL" clId="{836D83D1-2F08-4C91-B84F-0E9B25740A23}" dt="2026-01-10T09:08:17.303" v="249" actId="20577"/>
        <pc:sldMkLst>
          <pc:docMk/>
          <pc:sldMk cId="0" sldId="265"/>
        </pc:sldMkLst>
        <pc:spChg chg="mod">
          <ac:chgData name="Aleksandar Pavlović" userId="46d4a08d-0152-40b9-8701-b836533c8a71" providerId="ADAL" clId="{836D83D1-2F08-4C91-B84F-0E9B25740A23}" dt="2026-01-10T09:07:00.796" v="235" actId="20577"/>
          <ac:spMkLst>
            <pc:docMk/>
            <pc:sldMk cId="0" sldId="265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6:52.065" v="209"/>
          <ac:spMkLst>
            <pc:docMk/>
            <pc:sldMk cId="0" sldId="265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7:10.126" v="236"/>
          <ac:spMkLst>
            <pc:docMk/>
            <pc:sldMk cId="0" sldId="265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7:44.368" v="241"/>
          <ac:spMkLst>
            <pc:docMk/>
            <pc:sldMk cId="0" sldId="265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7:51.723" v="242"/>
          <ac:spMkLst>
            <pc:docMk/>
            <pc:sldMk cId="0" sldId="265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7:23.086" v="239" actId="20577"/>
          <ac:spMkLst>
            <pc:docMk/>
            <pc:sldMk cId="0" sldId="265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7:32.177" v="240"/>
          <ac:spMkLst>
            <pc:docMk/>
            <pc:sldMk cId="0" sldId="265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8:03.246" v="243"/>
          <ac:spMkLst>
            <pc:docMk/>
            <pc:sldMk cId="0" sldId="265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8:17.303" v="249" actId="20577"/>
          <ac:spMkLst>
            <pc:docMk/>
            <pc:sldMk cId="0" sldId="265"/>
            <ac:spMk id="11" creationId="{00000000-0000-0000-0000-000000000000}"/>
          </ac:spMkLst>
        </pc:spChg>
      </pc:sldChg>
      <pc:sldChg chg="modSp">
        <pc:chgData name="Aleksandar Pavlović" userId="46d4a08d-0152-40b9-8701-b836533c8a71" providerId="ADAL" clId="{836D83D1-2F08-4C91-B84F-0E9B25740A23}" dt="2026-01-10T09:40:18.067" v="282"/>
        <pc:sldMkLst>
          <pc:docMk/>
          <pc:sldMk cId="0" sldId="266"/>
        </pc:sldMkLst>
        <pc:spChg chg="mod">
          <ac:chgData name="Aleksandar Pavlović" userId="46d4a08d-0152-40b9-8701-b836533c8a71" providerId="ADAL" clId="{836D83D1-2F08-4C91-B84F-0E9B25740A23}" dt="2026-01-10T09:08:28.203" v="250"/>
          <ac:spMkLst>
            <pc:docMk/>
            <pc:sldMk cId="0" sldId="266"/>
            <ac:spMk id="2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8:34.976" v="251"/>
          <ac:spMkLst>
            <pc:docMk/>
            <pc:sldMk cId="0" sldId="266"/>
            <ac:spMk id="3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8:41.414" v="252"/>
          <ac:spMkLst>
            <pc:docMk/>
            <pc:sldMk cId="0" sldId="266"/>
            <ac:spMk id="4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8:59.399" v="254"/>
          <ac:spMkLst>
            <pc:docMk/>
            <pc:sldMk cId="0" sldId="266"/>
            <ac:spMk id="5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39:08.434" v="255"/>
          <ac:spMkLst>
            <pc:docMk/>
            <pc:sldMk cId="0" sldId="266"/>
            <ac:spMk id="6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39:18.980" v="258" actId="20577"/>
          <ac:spMkLst>
            <pc:docMk/>
            <pc:sldMk cId="0" sldId="266"/>
            <ac:spMk id="7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39:26.092" v="259"/>
          <ac:spMkLst>
            <pc:docMk/>
            <pc:sldMk cId="0" sldId="266"/>
            <ac:spMk id="8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08:47.683" v="253"/>
          <ac:spMkLst>
            <pc:docMk/>
            <pc:sldMk cId="0" sldId="266"/>
            <ac:spMk id="9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39:48.189" v="278" actId="20577"/>
          <ac:spMkLst>
            <pc:docMk/>
            <pc:sldMk cId="0" sldId="266"/>
            <ac:spMk id="10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39:55.249" v="279"/>
          <ac:spMkLst>
            <pc:docMk/>
            <pc:sldMk cId="0" sldId="266"/>
            <ac:spMk id="11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40:02.970" v="280"/>
          <ac:spMkLst>
            <pc:docMk/>
            <pc:sldMk cId="0" sldId="266"/>
            <ac:spMk id="12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40:10.741" v="281"/>
          <ac:spMkLst>
            <pc:docMk/>
            <pc:sldMk cId="0" sldId="266"/>
            <ac:spMk id="13" creationId="{00000000-0000-0000-0000-000000000000}"/>
          </ac:spMkLst>
        </pc:spChg>
        <pc:spChg chg="mod">
          <ac:chgData name="Aleksandar Pavlović" userId="46d4a08d-0152-40b9-8701-b836533c8a71" providerId="ADAL" clId="{836D83D1-2F08-4C91-B84F-0E9B25740A23}" dt="2026-01-10T09:40:18.067" v="282"/>
          <ac:spMkLst>
            <pc:docMk/>
            <pc:sldMk cId="0" sldId="266"/>
            <ac:spMk id="14" creationId="{00000000-0000-0000-0000-000000000000}"/>
          </ac:spMkLst>
        </pc:spChg>
      </pc:sldChg>
      <pc:sldChg chg="delSp modSp">
        <pc:chgData name="Aleksandar Pavlović" userId="46d4a08d-0152-40b9-8701-b836533c8a71" providerId="ADAL" clId="{836D83D1-2F08-4C91-B84F-0E9B25740A23}" dt="2026-01-10T09:40:50.649" v="288" actId="478"/>
        <pc:sldMkLst>
          <pc:docMk/>
          <pc:sldMk cId="0" sldId="267"/>
        </pc:sldMkLst>
        <pc:spChg chg="mod">
          <ac:chgData name="Aleksandar Pavlović" userId="46d4a08d-0152-40b9-8701-b836533c8a71" providerId="ADAL" clId="{836D83D1-2F08-4C91-B84F-0E9B25740A23}" dt="2026-01-10T09:40:27.036" v="283"/>
          <ac:spMkLst>
            <pc:docMk/>
            <pc:sldMk cId="0" sldId="267"/>
            <ac:spMk id="4" creationId="{00000000-0000-0000-0000-000000000000}"/>
          </ac:spMkLst>
        </pc:spChg>
        <pc:spChg chg="del">
          <ac:chgData name="Aleksandar Pavlović" userId="46d4a08d-0152-40b9-8701-b836533c8a71" providerId="ADAL" clId="{836D83D1-2F08-4C91-B84F-0E9B25740A23}" dt="2026-01-10T09:40:47.938" v="287" actId="478"/>
          <ac:spMkLst>
            <pc:docMk/>
            <pc:sldMk cId="0" sldId="267"/>
            <ac:spMk id="5" creationId="{00000000-0000-0000-0000-000000000000}"/>
          </ac:spMkLst>
        </pc:spChg>
        <pc:spChg chg="del mod">
          <ac:chgData name="Aleksandar Pavlović" userId="46d4a08d-0152-40b9-8701-b836533c8a71" providerId="ADAL" clId="{836D83D1-2F08-4C91-B84F-0E9B25740A23}" dt="2026-01-10T09:40:50.649" v="288" actId="478"/>
          <ac:spMkLst>
            <pc:docMk/>
            <pc:sldMk cId="0" sldId="267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116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D4D4D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youtu.be/wpUaivMtY58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tineye.com/" TargetMode="External"/><Relationship Id="rId7" Type="http://schemas.openxmlformats.org/officeDocument/2006/relationships/hyperlink" Target="https://justdone.ai/ads/gen/sensity-ai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nvid-project.eu/tools-and-services/invid-verification-plugin/" TargetMode="External"/><Relationship Id="rId5" Type="http://schemas.openxmlformats.org/officeDocument/2006/relationships/hyperlink" Target="https://fotoforensics.com/" TargetMode="External"/><Relationship Id="rId4" Type="http://schemas.openxmlformats.org/officeDocument/2006/relationships/hyperlink" Target="https://sites.google.com/view/reverse-images/tool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hyperlink" Target="https://www.midjourney.c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5" Type="http://schemas.openxmlformats.org/officeDocument/2006/relationships/hyperlink" Target="https://openai.com/dall-e-2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stability.ai/blog/stable-diffusion-public-releas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4D4D4D">
              <a:alpha val="80000"/>
            </a:srgbClr>
          </a:solidFill>
          <a:ln/>
        </p:spPr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724" y="1621393"/>
            <a:ext cx="1401842" cy="140184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308628" y="1595199"/>
            <a:ext cx="4572833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pl-PL" sz="1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MEDIAktivni Mladi: Informisanje na Balkanu</a:t>
            </a:r>
          </a:p>
        </p:txBody>
      </p:sp>
      <p:sp>
        <p:nvSpPr>
          <p:cNvPr id="6" name="Text 2"/>
          <p:cNvSpPr/>
          <p:nvPr/>
        </p:nvSpPr>
        <p:spPr>
          <a:xfrm>
            <a:off x="8618696" y="1574244"/>
            <a:ext cx="5189101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837724" y="3572947"/>
            <a:ext cx="12954952" cy="246411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ts val="9700"/>
              </a:lnSpc>
            </a:pPr>
            <a:r>
              <a:rPr lang="en-US" sz="7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AI </a:t>
            </a:r>
            <a:r>
              <a:rPr lang="en-US" sz="77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generisane</a:t>
            </a:r>
            <a:r>
              <a:rPr lang="en-US" sz="7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77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slike</a:t>
            </a:r>
            <a:r>
              <a:rPr lang="en-US" sz="7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77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7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video </a:t>
            </a:r>
            <a:r>
              <a:rPr lang="en-US" sz="77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zapisi</a:t>
            </a:r>
            <a:r>
              <a:rPr lang="en-US" sz="77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endParaRPr lang="en-US" sz="7750" dirty="0"/>
          </a:p>
        </p:txBody>
      </p:sp>
      <p:sp>
        <p:nvSpPr>
          <p:cNvPr id="8" name="Text 4"/>
          <p:cNvSpPr/>
          <p:nvPr/>
        </p:nvSpPr>
        <p:spPr>
          <a:xfrm>
            <a:off x="1748552" y="6351151"/>
            <a:ext cx="11133177" cy="4926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3850"/>
              </a:lnSpc>
            </a:pP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Zam</a:t>
            </a:r>
            <a:r>
              <a:rPr lang="sr-Latn-R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agljivanje</a:t>
            </a: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realnosti</a:t>
            </a: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: </a:t>
            </a:r>
            <a:r>
              <a:rPr lang="sr-Latn-R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</a:t>
            </a: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retanje</a:t>
            </a: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kroz</a:t>
            </a: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novi</a:t>
            </a: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pejzaž</a:t>
            </a: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vizuelnih</a:t>
            </a:r>
            <a:r>
              <a:rPr lang="en-US" sz="31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1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medija</a:t>
            </a:r>
            <a:endParaRPr lang="en-US" sz="31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488519"/>
            <a:ext cx="5470327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sr-Latn-R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mplikacije</a:t>
            </a:r>
            <a:r>
              <a:rPr lang="sr-Latn-R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po svet u kome živimo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837724" y="262794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Politička</a:t>
            </a:r>
            <a:r>
              <a:rPr lang="en-US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manipulacija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837724" y="3145393"/>
            <a:ext cx="34787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video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Kamale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Haris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dobio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130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miliona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pregleda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demonstrira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biti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upotrebljen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oružje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političkom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diskursu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837724" y="469499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Umetnost</a:t>
            </a:r>
            <a:r>
              <a:rPr lang="en-US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kreativnost</a:t>
            </a:r>
            <a:endParaRPr lang="en-US" sz="1900" dirty="0"/>
          </a:p>
        </p:txBody>
      </p:sp>
      <p:sp>
        <p:nvSpPr>
          <p:cNvPr id="7" name="Text 4"/>
          <p:cNvSpPr/>
          <p:nvPr/>
        </p:nvSpPr>
        <p:spPr>
          <a:xfrm>
            <a:off x="837724" y="5212437"/>
            <a:ext cx="34787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Pobede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umetničkim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takmičenjima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postavljaju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pitanja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definiciji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kreativnosti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budućnosti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ljudskog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umetničkog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izraza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4835128" y="262794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Kra</a:t>
            </a:r>
            <a:r>
              <a:rPr lang="sr-Latn-RS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đ</a:t>
            </a:r>
            <a:r>
              <a:rPr lang="en-US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</a:t>
            </a: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identiteta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4835128" y="3145393"/>
            <a:ext cx="34787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Deepfake-ovi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poznatih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ličnosti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poput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Toma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Kruza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pokazuju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lik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bilo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koga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prisvojiti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bez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pristanka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4835128" y="4694992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Finansijske</a:t>
            </a:r>
            <a:r>
              <a:rPr lang="en-US" sz="1900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prevare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4835128" y="5212437"/>
            <a:ext cx="3478768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spotovi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sr-Latn-R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Mas</a:t>
            </a:r>
            <a:r>
              <a:rPr lang="sr-Latn-R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promovišu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finansijske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šeme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demonstriraju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potencijal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 da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omogući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sofisticiranu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prevaru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67301"/>
            <a:ext cx="5936813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Budućnost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vizuelnih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medija</a:t>
            </a:r>
            <a:endParaRPr lang="en-US" sz="3850" dirty="0"/>
          </a:p>
        </p:txBody>
      </p:sp>
      <p:sp>
        <p:nvSpPr>
          <p:cNvPr id="3" name="Text 1"/>
          <p:cNvSpPr/>
          <p:nvPr/>
        </p:nvSpPr>
        <p:spPr>
          <a:xfrm>
            <a:off x="837724" y="2197298"/>
            <a:ext cx="12643604" cy="8501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6650"/>
              </a:lnSpc>
            </a:pPr>
            <a:r>
              <a:rPr lang="it-IT" sz="53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AI kreativnost – "Mač sa dve oštrice"</a:t>
            </a:r>
            <a:endParaRPr lang="en-US" sz="5350" dirty="0"/>
          </a:p>
        </p:txBody>
      </p:sp>
      <p:sp>
        <p:nvSpPr>
          <p:cNvPr id="4" name="Text 2"/>
          <p:cNvSpPr/>
          <p:nvPr/>
        </p:nvSpPr>
        <p:spPr>
          <a:xfrm>
            <a:off x="837724" y="357092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Mogućnosti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837724" y="408836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Demokratizacija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kreativnih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alata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837724" y="449663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Nove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umetničke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mogućnosti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37724" y="4904899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pl-PL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Pristupačnost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pl-PL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 one bez tradicionalnih veština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837724" y="5313164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Zabava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inovacije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7578328" y="357092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Izazovi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7578328" y="408836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Razlikovanje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postaje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teže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7578328" y="4496633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pl-PL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Potreba za edukacijom o digitalnoj pismenosti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7578328" y="4904899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Zaostajanje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regulatornih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pravnih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okvira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7578328" y="5313164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Narušavanje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poverenja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vizuelne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medije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837724" y="5957054"/>
            <a:ext cx="12954952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Razumevanjem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AI-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sadržaj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kreira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učeći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kritički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procenjujemo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digitalne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možemo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bolje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cenimo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sposobnosti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dok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ostanemo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budni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protiv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potencijalne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zloupotrebe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Budućnost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zahteva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tehnološka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rešenja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ljudsku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prosudbu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CCCCC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2386727" y="2770823"/>
            <a:ext cx="9856827" cy="12320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9700"/>
              </a:lnSpc>
            </a:pPr>
            <a:r>
              <a:rPr lang="en-US" sz="775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Hvala</a:t>
            </a:r>
            <a:endParaRPr lang="en-US" sz="7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751058"/>
            <a:ext cx="7468553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Poslednjih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godina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veštačka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inteligencija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postigla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ogroman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napredak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kreiranju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vizuelnog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sadržaja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zamućujući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granicu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između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sadržaja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stvorili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ljudi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onog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stvorila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mašina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AI-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osvajale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velike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fotografske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takmičenja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politički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spotovi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postajali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viralni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milionima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pregleda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a AI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oponaša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specifične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glasove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kreira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ubedljive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deepfake-ove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837724" y="4661892"/>
            <a:ext cx="7468553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prezentacija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istražuje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proces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značajne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primere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metode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razlikovanje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autentičnog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od AI-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sadržaja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21844"/>
            <a:ext cx="9660969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Značajni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slučajevi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AI-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generisanog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vizuelnog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sadržaja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2456617"/>
            <a:ext cx="6372701" cy="2238375"/>
          </a:xfrm>
          <a:prstGeom prst="roundRect">
            <a:avLst>
              <a:gd name="adj" fmla="val 1404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70015" y="2688908"/>
            <a:ext cx="3110627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sr-Latn-R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Laćni videi 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Tom</a:t>
            </a:r>
            <a:r>
              <a:rPr lang="sr-Latn-R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sr-Latn-R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Kruza 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(2021)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1070015" y="3122533"/>
            <a:ext cx="5908119" cy="1340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Serija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TikTok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hiperrealističnim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deepfake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-om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glumca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Toma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Kruza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demonstrirala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napredno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stanje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deepfake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tehnologije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izazvala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zabrinutost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zbog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potencijalne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zloupotrebe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7419856" y="2456617"/>
            <a:ext cx="6372820" cy="2238375"/>
          </a:xfrm>
          <a:prstGeom prst="roundRect">
            <a:avLst>
              <a:gd name="adj" fmla="val 1404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7652147" y="2688908"/>
            <a:ext cx="3107412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"Ova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osoba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ne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postoji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 (This Person Does Not Exist)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7652147" y="3122533"/>
            <a:ext cx="590823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Ovaj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veb-sajt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generiše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novo AI-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kreirano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lice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svaki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put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kada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osvežite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stranicu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pokazujući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stvara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visoko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realistične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ljudi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zapravo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ne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postoje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837724" y="4904423"/>
            <a:ext cx="6372701" cy="1903333"/>
          </a:xfrm>
          <a:prstGeom prst="roundRect">
            <a:avLst>
              <a:gd name="adj" fmla="val 1651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70015" y="5136713"/>
            <a:ext cx="3494365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AI </a:t>
            </a:r>
            <a:r>
              <a:rPr lang="sr-Latn-R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pobeđuje na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umetn</a:t>
            </a:r>
            <a:r>
              <a:rPr lang="sr-Latn-R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ičkom konkursu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(2022)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1070015" y="5570339"/>
            <a:ext cx="5908119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AI-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umetničko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delo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osvojilo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prvo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mesto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takmičenju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likovnih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umetnosti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sajmu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države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Kolorado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pokrenuvši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debatu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prirodi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umetnosti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kreativnosti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doba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AI.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7419856" y="4904423"/>
            <a:ext cx="6372820" cy="1903333"/>
          </a:xfrm>
          <a:prstGeom prst="roundRect">
            <a:avLst>
              <a:gd name="adj" fmla="val 1651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7652147" y="5136713"/>
            <a:ext cx="3566874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fi-FI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 video Kamale Haris (2024)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7652147" y="5570339"/>
            <a:ext cx="5908238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AI-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napravljeni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predizborni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spot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kandidatkinje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predsednika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Kamale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Haris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privukao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130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miliona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pregleda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nakon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što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Elon Mask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postavio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bez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jasne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naznake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je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lažan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66380" y="389334"/>
            <a:ext cx="3604736" cy="416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250"/>
              </a:lnSpc>
            </a:pPr>
            <a:r>
              <a:rPr lang="en-US" sz="26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</a:t>
            </a:r>
            <a:r>
              <a:rPr lang="en-US" sz="26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Nemogući</a:t>
            </a:r>
            <a:r>
              <a:rPr lang="en-US" sz="26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 </a:t>
            </a:r>
            <a:r>
              <a:rPr lang="en-US" sz="26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sastanak</a:t>
            </a:r>
            <a:endParaRPr lang="en-US" sz="2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80" y="1177171"/>
            <a:ext cx="6576179" cy="8454985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495461" y="1145381"/>
            <a:ext cx="6576179" cy="452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Ova AI-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kreirana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prikazuje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Džordža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Klunija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Volfganga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Amadeusa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Mocarta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navodno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zajedno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piju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vanila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milkshejk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palati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Šenbrun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Beču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100" dirty="0"/>
          </a:p>
        </p:txBody>
      </p:sp>
      <p:sp>
        <p:nvSpPr>
          <p:cNvPr id="5" name="Text 2"/>
          <p:cNvSpPr/>
          <p:nvPr/>
        </p:nvSpPr>
        <p:spPr>
          <a:xfrm>
            <a:off x="7495461" y="1725692"/>
            <a:ext cx="6576179" cy="226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Ovo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fizički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nemoguće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–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Mocart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(1757-1791) je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umro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170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godina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pre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nego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što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se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Kluni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rodio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(1961)!</a:t>
            </a:r>
            <a:endParaRPr lang="en-US" sz="1100" dirty="0"/>
          </a:p>
        </p:txBody>
      </p:sp>
      <p:sp>
        <p:nvSpPr>
          <p:cNvPr id="6" name="Text 3"/>
          <p:cNvSpPr/>
          <p:nvPr/>
        </p:nvSpPr>
        <p:spPr>
          <a:xfrm>
            <a:off x="7495461" y="2079546"/>
            <a:ext cx="6576179" cy="4529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YouTube video je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takođe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napravljen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ovom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"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dogadjaju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 u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edukativne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svrhe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demonstrirajući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kreativne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1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sposobnosti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AI.</a:t>
            </a:r>
            <a:endParaRPr lang="en-US" sz="1100" dirty="0"/>
          </a:p>
        </p:txBody>
      </p:sp>
      <p:sp>
        <p:nvSpPr>
          <p:cNvPr id="7" name="Text 4"/>
          <p:cNvSpPr/>
          <p:nvPr/>
        </p:nvSpPr>
        <p:spPr>
          <a:xfrm>
            <a:off x="7495461" y="2659856"/>
            <a:ext cx="6576179" cy="2264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750"/>
              </a:lnSpc>
            </a:pP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Link: </a:t>
            </a:r>
            <a:r>
              <a:rPr lang="en-U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4"/>
              </a:rPr>
              <a:t>https://youtu.be/wpUaivMtY58</a:t>
            </a:r>
            <a:r>
              <a:rPr lang="sr-Latn-RS" sz="11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629370"/>
            <a:ext cx="7500580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Razotkrivanje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AI-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generisanog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sadržaja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664143"/>
            <a:ext cx="4318278" cy="837724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47155" y="3711297"/>
            <a:ext cx="2852380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Proverite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nedoslednosti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1047155" y="4144923"/>
            <a:ext cx="3899416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Tražite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nepravilnosti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crtama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lica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što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asimetrične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oči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ili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čudno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oblikovani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zubi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Proverite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nedoslednosti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pozadini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ili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osvetljenju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ne prate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prirodnu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fiziku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002" y="2664143"/>
            <a:ext cx="4318278" cy="83772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65433" y="371129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Analizirajte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metapodatke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5365433" y="4144923"/>
            <a:ext cx="3899416" cy="100512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Pregledajte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metapodatke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fajla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ili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informacije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o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njegovom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poreklu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istoriji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izmena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79" y="2664143"/>
            <a:ext cx="4318278" cy="83772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83710" y="3711297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Koristite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digitalnu</a:t>
            </a:r>
            <a:r>
              <a:rPr lang="en-US" sz="19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forenziku</a:t>
            </a:r>
            <a:endParaRPr lang="en-US" sz="1900" dirty="0"/>
          </a:p>
        </p:txBody>
      </p:sp>
      <p:sp>
        <p:nvSpPr>
          <p:cNvPr id="11" name="Text 6"/>
          <p:cNvSpPr/>
          <p:nvPr/>
        </p:nvSpPr>
        <p:spPr>
          <a:xfrm>
            <a:off x="9683710" y="4144923"/>
            <a:ext cx="3899416" cy="1675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Koristite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specijalizovani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softver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dizajniran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otkrivanje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manipulisanog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ili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AI-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sadržaja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AI-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alate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posebno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obučene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identifikaciju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sintetičkih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sp>
        <p:nvSpPr>
          <p:cNvPr id="12" name="Text 7"/>
          <p:cNvSpPr/>
          <p:nvPr/>
        </p:nvSpPr>
        <p:spPr>
          <a:xfrm>
            <a:off x="837724" y="6265188"/>
            <a:ext cx="12954952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Uvek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uzmite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obzir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kontekst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sadržaja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 Da li je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renomiranog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 Da li se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podudara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poznatim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činjenicama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16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7593" y="513993"/>
            <a:ext cx="6549390" cy="5497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300"/>
              </a:lnSpc>
            </a:pPr>
            <a:r>
              <a:rPr lang="en-US" sz="34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Onlajn</a:t>
            </a:r>
            <a:r>
              <a:rPr lang="en-US" sz="34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4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resursi</a:t>
            </a:r>
            <a:r>
              <a:rPr lang="en-US" sz="34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34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verifikaciju</a:t>
            </a:r>
            <a:endParaRPr lang="en-US" sz="3450" dirty="0"/>
          </a:p>
        </p:txBody>
      </p:sp>
      <p:sp>
        <p:nvSpPr>
          <p:cNvPr id="3" name="Shape 1"/>
          <p:cNvSpPr/>
          <p:nvPr/>
        </p:nvSpPr>
        <p:spPr>
          <a:xfrm>
            <a:off x="747593" y="1554242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47593" y="1554242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</p:sp>
      <p:sp>
        <p:nvSpPr>
          <p:cNvPr id="5" name="Text 3"/>
          <p:cNvSpPr/>
          <p:nvPr/>
        </p:nvSpPr>
        <p:spPr>
          <a:xfrm>
            <a:off x="1048703" y="1763911"/>
            <a:ext cx="2198965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TinEye</a:t>
            </a:r>
            <a:endParaRPr lang="en-US" sz="1700" dirty="0"/>
          </a:p>
        </p:txBody>
      </p:sp>
      <p:sp>
        <p:nvSpPr>
          <p:cNvPr id="6" name="Text 4"/>
          <p:cNvSpPr/>
          <p:nvPr/>
        </p:nvSpPr>
        <p:spPr>
          <a:xfrm>
            <a:off x="1048703" y="2225516"/>
            <a:ext cx="3245168" cy="897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Pretraživač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sr-Latn-R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obrnutu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pretragu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koji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pomaže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pronalaženju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originalnog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izvora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450" dirty="0"/>
          </a:p>
        </p:txBody>
      </p:sp>
      <p:sp>
        <p:nvSpPr>
          <p:cNvPr id="7" name="Shape 5"/>
          <p:cNvSpPr/>
          <p:nvPr/>
        </p:nvSpPr>
        <p:spPr>
          <a:xfrm>
            <a:off x="4690348" y="1554242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4690348" y="1554242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</p:sp>
      <p:sp>
        <p:nvSpPr>
          <p:cNvPr id="9" name="Text 7"/>
          <p:cNvSpPr/>
          <p:nvPr/>
        </p:nvSpPr>
        <p:spPr>
          <a:xfrm>
            <a:off x="4991457" y="1763911"/>
            <a:ext cx="2951321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 Reverse Image Search</a:t>
            </a:r>
            <a:endParaRPr lang="en-US" sz="1700" dirty="0"/>
          </a:p>
        </p:txBody>
      </p:sp>
      <p:sp>
        <p:nvSpPr>
          <p:cNvPr id="10" name="Text 8"/>
          <p:cNvSpPr/>
          <p:nvPr/>
        </p:nvSpPr>
        <p:spPr>
          <a:xfrm>
            <a:off x="4991457" y="2225516"/>
            <a:ext cx="3245168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Prati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poreklo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upotrebu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širom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weba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450" dirty="0"/>
          </a:p>
        </p:txBody>
      </p:sp>
      <p:sp>
        <p:nvSpPr>
          <p:cNvPr id="11" name="Shape 9"/>
          <p:cNvSpPr/>
          <p:nvPr/>
        </p:nvSpPr>
        <p:spPr>
          <a:xfrm>
            <a:off x="747593" y="3519249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747593" y="3519249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</p:sp>
      <p:sp>
        <p:nvSpPr>
          <p:cNvPr id="13" name="Text 11"/>
          <p:cNvSpPr/>
          <p:nvPr/>
        </p:nvSpPr>
        <p:spPr>
          <a:xfrm>
            <a:off x="1048703" y="3728918"/>
            <a:ext cx="2198965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FotoForensics</a:t>
            </a:r>
            <a:endParaRPr lang="en-US" sz="1700" dirty="0"/>
          </a:p>
        </p:txBody>
      </p:sp>
      <p:sp>
        <p:nvSpPr>
          <p:cNvPr id="14" name="Text 12"/>
          <p:cNvSpPr/>
          <p:nvPr/>
        </p:nvSpPr>
        <p:spPr>
          <a:xfrm>
            <a:off x="1048703" y="4190524"/>
            <a:ext cx="3245168" cy="897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Pruža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alate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analizu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digitalnog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sastava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radi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otkrivanja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izmena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450" dirty="0"/>
          </a:p>
        </p:txBody>
      </p:sp>
      <p:sp>
        <p:nvSpPr>
          <p:cNvPr id="15" name="Shape 13"/>
          <p:cNvSpPr/>
          <p:nvPr/>
        </p:nvSpPr>
        <p:spPr>
          <a:xfrm>
            <a:off x="4690348" y="3519249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16" name="Shape 14"/>
          <p:cNvSpPr/>
          <p:nvPr/>
        </p:nvSpPr>
        <p:spPr>
          <a:xfrm>
            <a:off x="4690348" y="3519249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</p:sp>
      <p:sp>
        <p:nvSpPr>
          <p:cNvPr id="17" name="Text 15"/>
          <p:cNvSpPr/>
          <p:nvPr/>
        </p:nvSpPr>
        <p:spPr>
          <a:xfrm>
            <a:off x="4991457" y="3728918"/>
            <a:ext cx="2537103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InVID Verification Plugin</a:t>
            </a:r>
            <a:endParaRPr lang="en-US" sz="1700" dirty="0"/>
          </a:p>
        </p:txBody>
      </p:sp>
      <p:sp>
        <p:nvSpPr>
          <p:cNvPr id="18" name="Text 16"/>
          <p:cNvSpPr/>
          <p:nvPr/>
        </p:nvSpPr>
        <p:spPr>
          <a:xfrm>
            <a:off x="4991457" y="4190524"/>
            <a:ext cx="3245168" cy="5981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Ekstenzija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pretraživač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nudi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različite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alate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verifikaciju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450" dirty="0"/>
          </a:p>
        </p:txBody>
      </p:sp>
      <p:sp>
        <p:nvSpPr>
          <p:cNvPr id="19" name="Shape 17"/>
          <p:cNvSpPr/>
          <p:nvPr/>
        </p:nvSpPr>
        <p:spPr>
          <a:xfrm>
            <a:off x="747593" y="5484257"/>
            <a:ext cx="3755946" cy="1778198"/>
          </a:xfrm>
          <a:prstGeom prst="roundRect">
            <a:avLst>
              <a:gd name="adj" fmla="val 1577"/>
            </a:avLst>
          </a:prstGeom>
          <a:solidFill>
            <a:srgbClr val="123332"/>
          </a:solidFill>
          <a:ln w="22860">
            <a:solidFill>
              <a:srgbClr val="4A6B6A"/>
            </a:solidFill>
            <a:prstDash val="solid"/>
          </a:ln>
        </p:spPr>
      </p:sp>
      <p:sp>
        <p:nvSpPr>
          <p:cNvPr id="20" name="Shape 18"/>
          <p:cNvSpPr/>
          <p:nvPr/>
        </p:nvSpPr>
        <p:spPr>
          <a:xfrm>
            <a:off x="747593" y="5484257"/>
            <a:ext cx="91440" cy="1778198"/>
          </a:xfrm>
          <a:prstGeom prst="roundRect">
            <a:avLst>
              <a:gd name="adj" fmla="val 30662"/>
            </a:avLst>
          </a:prstGeom>
          <a:solidFill>
            <a:srgbClr val="EF9C82"/>
          </a:solidFill>
          <a:ln/>
        </p:spPr>
      </p:sp>
      <p:sp>
        <p:nvSpPr>
          <p:cNvPr id="21" name="Text 19"/>
          <p:cNvSpPr/>
          <p:nvPr/>
        </p:nvSpPr>
        <p:spPr>
          <a:xfrm>
            <a:off x="1048703" y="5693926"/>
            <a:ext cx="2198965" cy="2747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Sensity</a:t>
            </a:r>
            <a:endParaRPr lang="en-US" sz="1700" dirty="0"/>
          </a:p>
        </p:txBody>
      </p:sp>
      <p:sp>
        <p:nvSpPr>
          <p:cNvPr id="22" name="Text 20"/>
          <p:cNvSpPr/>
          <p:nvPr/>
        </p:nvSpPr>
        <p:spPr>
          <a:xfrm>
            <a:off x="1048703" y="6155531"/>
            <a:ext cx="3245168" cy="8972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50"/>
              </a:lnSpc>
            </a:pP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Specijalizovan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otkrivanje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deepfake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-ova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pruža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resurse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za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identifikaciju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AI-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generisanih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45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videa</a:t>
            </a:r>
            <a:r>
              <a:rPr lang="en-US" sz="14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450" dirty="0"/>
          </a:p>
        </p:txBody>
      </p:sp>
      <p:sp>
        <p:nvSpPr>
          <p:cNvPr id="23" name="Text 21"/>
          <p:cNvSpPr/>
          <p:nvPr/>
        </p:nvSpPr>
        <p:spPr>
          <a:xfrm>
            <a:off x="8909923" y="1530787"/>
            <a:ext cx="4980384" cy="9894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550"/>
              </a:lnSpc>
            </a:pPr>
            <a:r>
              <a:rPr lang="it-IT" sz="2050" b="1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Ovi alati vam mogu pomoći da utvrdite da li je sadržaj manipulisan ili generisan od strane AI.</a:t>
            </a:r>
            <a:endParaRPr lang="en-US" sz="2050" dirty="0"/>
          </a:p>
        </p:txBody>
      </p:sp>
      <p:pic>
        <p:nvPicPr>
          <p:cNvPr id="24" name="Image 0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9923" y="2730460"/>
            <a:ext cx="4980384" cy="498038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248489"/>
            <a:ext cx="7468553" cy="12318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850"/>
              </a:lnSpc>
            </a:pPr>
            <a:r>
              <a:rPr lang="it-IT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Značajni alati za generisanje AI slika</a:t>
            </a:r>
            <a:endParaRPr lang="en-US" sz="38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24" y="2794397"/>
            <a:ext cx="523637" cy="52363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109579" y="2918698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DALL-E 2</a:t>
            </a:r>
            <a:endParaRPr lang="en-US" sz="1900" dirty="0"/>
          </a:p>
        </p:txBody>
      </p:sp>
      <p:sp>
        <p:nvSpPr>
          <p:cNvPr id="6" name="Text 2"/>
          <p:cNvSpPr/>
          <p:nvPr/>
        </p:nvSpPr>
        <p:spPr>
          <a:xfrm>
            <a:off x="7109579" y="3352324"/>
            <a:ext cx="6683097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Kreator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: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OpenAI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poznat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po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visoko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detaljnim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kreativnim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slikama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tekstualnih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opisa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124" y="4441269"/>
            <a:ext cx="523637" cy="523637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109579" y="4565571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Midjourney</a:t>
            </a:r>
            <a:endParaRPr lang="en-US" sz="1900" dirty="0"/>
          </a:p>
        </p:txBody>
      </p:sp>
      <p:sp>
        <p:nvSpPr>
          <p:cNvPr id="9" name="Text 4"/>
          <p:cNvSpPr/>
          <p:nvPr/>
        </p:nvSpPr>
        <p:spPr>
          <a:xfrm>
            <a:off x="7109579" y="4999196"/>
            <a:ext cx="6683097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Popularan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zbog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svojih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umetničkih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interpretacija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sposobnosti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da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kreira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u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različitim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stilovima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4124" y="6088142"/>
            <a:ext cx="523637" cy="52363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109579" y="621244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u="sng" dirty="0">
                <a:solidFill>
                  <a:srgbClr val="EF9C82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Stable Diffusion</a:t>
            </a:r>
            <a:endParaRPr lang="en-US" sz="1900" dirty="0"/>
          </a:p>
        </p:txBody>
      </p:sp>
      <p:sp>
        <p:nvSpPr>
          <p:cNvPr id="12" name="Text 6"/>
          <p:cNvSpPr/>
          <p:nvPr/>
        </p:nvSpPr>
        <p:spPr>
          <a:xfrm>
            <a:off x="7109579" y="6646069"/>
            <a:ext cx="6683097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Open-source model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je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demokratizovao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generisanje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48157"/>
            <a:ext cx="5575816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Deepfake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revolucija</a:t>
            </a:r>
            <a:endParaRPr lang="en-US" sz="38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613779"/>
            <a:ext cx="5699760" cy="393192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578328" y="2587585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Deepfake</a:t>
            </a:r>
            <a:r>
              <a:rPr lang="en-US" sz="19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tehnologija</a:t>
            </a:r>
            <a:endParaRPr lang="en-US" sz="1900" dirty="0"/>
          </a:p>
        </p:txBody>
      </p:sp>
      <p:sp>
        <p:nvSpPr>
          <p:cNvPr id="5" name="Text 2"/>
          <p:cNvSpPr/>
          <p:nvPr/>
        </p:nvSpPr>
        <p:spPr>
          <a:xfrm>
            <a:off x="7578328" y="3105031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nb-NO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Deepfake-ovi koriste AI da zamene lik jedne osobe drugom u video i digitalnom sadržaju.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7578328" y="3963591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Poznati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primeri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uključuju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: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578328" y="4487108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pl-PL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TikTok videe Toma Kruza koji su postali viralni</a:t>
            </a:r>
            <a:endParaRPr lang="en-US" sz="1600" dirty="0"/>
          </a:p>
        </p:txBody>
      </p:sp>
      <p:sp>
        <p:nvSpPr>
          <p:cNvPr id="8" name="Text 5"/>
          <p:cNvSpPr/>
          <p:nvPr/>
        </p:nvSpPr>
        <p:spPr>
          <a:xfrm>
            <a:off x="7578328" y="4895374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Kontroverzu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oko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kloniranja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glaska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Skarlet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Johanson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578328" y="5303639"/>
            <a:ext cx="6221968" cy="335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>
              <a:lnSpc>
                <a:spcPts val="2600"/>
              </a:lnSpc>
              <a:buSzPct val="100000"/>
              <a:buChar char="•"/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spotove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sr-Latn-R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Mask-a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promovišu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finansijske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prevare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578328" y="5827157"/>
            <a:ext cx="622196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Tehnologija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"</a:t>
            </a:r>
            <a:r>
              <a:rPr lang="en-US" sz="1600" u="sng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</a:t>
            </a:r>
            <a:r>
              <a:rPr lang="sr-Latn-RS" sz="1600" u="sng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</a:t>
            </a:r>
            <a:r>
              <a:rPr lang="en-US" sz="1600" u="sng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u="sng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osob</a:t>
            </a:r>
            <a:r>
              <a:rPr lang="sr-Latn-RS" sz="1600" u="sng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</a:t>
            </a:r>
            <a:r>
              <a:rPr lang="en-US" sz="1600" u="sng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ne </a:t>
            </a:r>
            <a:r>
              <a:rPr lang="en-US" sz="1600" u="sng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postoj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"</a:t>
            </a:r>
          </a:p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Kreira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potpuno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fiktivna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ali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fotorealistična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ljudska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lica</a:t>
            </a: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970127"/>
            <a:ext cx="4972645" cy="6159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850"/>
              </a:lnSpc>
            </a:pP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Etička</a:t>
            </a:r>
            <a:r>
              <a:rPr lang="en-US" sz="38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3850" dirty="0" err="1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razmatranja</a:t>
            </a:r>
            <a:endParaRPr lang="en-US" sz="3850" dirty="0"/>
          </a:p>
        </p:txBody>
      </p:sp>
      <p:sp>
        <p:nvSpPr>
          <p:cNvPr id="3" name="Shape 1"/>
          <p:cNvSpPr/>
          <p:nvPr/>
        </p:nvSpPr>
        <p:spPr>
          <a:xfrm>
            <a:off x="837724" y="3004899"/>
            <a:ext cx="6372701" cy="1522571"/>
          </a:xfrm>
          <a:prstGeom prst="roundRect">
            <a:avLst>
              <a:gd name="adj" fmla="val 2064"/>
            </a:avLst>
          </a:prstGeom>
          <a:solidFill>
            <a:srgbClr val="1D4241"/>
          </a:solidFill>
          <a:ln/>
        </p:spPr>
      </p:sp>
      <p:sp>
        <p:nvSpPr>
          <p:cNvPr id="4" name="Text 2"/>
          <p:cNvSpPr/>
          <p:nvPr/>
        </p:nvSpPr>
        <p:spPr>
          <a:xfrm>
            <a:off x="1047155" y="3214330"/>
            <a:ext cx="2872859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Autorska</a:t>
            </a:r>
            <a:r>
              <a:rPr lang="en-US" sz="19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prava</a:t>
            </a:r>
            <a:r>
              <a:rPr lang="en-US" sz="19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9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vlasništvo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1047155" y="3647956"/>
            <a:ext cx="5953839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it-IT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 poseduje prava na AI-generisani sadržaj? Može li AI da "kreira" originalno delo, ili je ono izvedeno?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7419856" y="3004899"/>
            <a:ext cx="6372820" cy="1522571"/>
          </a:xfrm>
          <a:prstGeom prst="roundRect">
            <a:avLst>
              <a:gd name="adj" fmla="val 2064"/>
            </a:avLst>
          </a:prstGeom>
          <a:solidFill>
            <a:srgbClr val="EF9C82"/>
          </a:solidFill>
          <a:ln/>
        </p:spPr>
      </p:sp>
      <p:sp>
        <p:nvSpPr>
          <p:cNvPr id="7" name="Text 5"/>
          <p:cNvSpPr/>
          <p:nvPr/>
        </p:nvSpPr>
        <p:spPr>
          <a:xfrm>
            <a:off x="7629287" y="3214330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sr-Latn-RS" sz="19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Dezi</a:t>
            </a:r>
            <a:r>
              <a:rPr lang="en-US" sz="19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nforma</a:t>
            </a:r>
            <a:r>
              <a:rPr lang="sr-Latn-RS" sz="19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cije</a:t>
            </a:r>
            <a:endParaRPr lang="en-US" sz="1900" dirty="0"/>
          </a:p>
        </p:txBody>
      </p:sp>
      <p:sp>
        <p:nvSpPr>
          <p:cNvPr id="8" name="Text 6"/>
          <p:cNvSpPr/>
          <p:nvPr/>
        </p:nvSpPr>
        <p:spPr>
          <a:xfrm>
            <a:off x="7629287" y="3647956"/>
            <a:ext cx="595395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možemo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sprečiti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širenje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lažnih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vesti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manipulisanih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medija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koji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izgledaju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autentično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837724" y="4736902"/>
            <a:ext cx="6372701" cy="1522571"/>
          </a:xfrm>
          <a:prstGeom prst="roundRect">
            <a:avLst>
              <a:gd name="adj" fmla="val 2064"/>
            </a:avLst>
          </a:prstGeom>
          <a:solidFill>
            <a:srgbClr val="1D4241"/>
          </a:solidFill>
          <a:ln/>
        </p:spPr>
      </p:sp>
      <p:sp>
        <p:nvSpPr>
          <p:cNvPr id="10" name="Text 8"/>
          <p:cNvSpPr/>
          <p:nvPr/>
        </p:nvSpPr>
        <p:spPr>
          <a:xfrm>
            <a:off x="1047155" y="4946333"/>
            <a:ext cx="2464118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sr-Latn-RS" sz="19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Ugrožavanje privatnosti</a:t>
            </a:r>
            <a:endParaRPr lang="en-US" sz="1900" dirty="0"/>
          </a:p>
        </p:txBody>
      </p:sp>
      <p:sp>
        <p:nvSpPr>
          <p:cNvPr id="11" name="Text 9"/>
          <p:cNvSpPr/>
          <p:nvPr/>
        </p:nvSpPr>
        <p:spPr>
          <a:xfrm>
            <a:off x="1047155" y="5379958"/>
            <a:ext cx="5953839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Koje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su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implikacije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kreiranja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realističnih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slika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ili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videa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stvarnih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ljudi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bez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njihovog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pristanka</a:t>
            </a:r>
            <a:r>
              <a:rPr lang="en-US" sz="1600" dirty="0">
                <a:solidFill>
                  <a:srgbClr val="FFFFFF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7419856" y="4736902"/>
            <a:ext cx="6372820" cy="1522571"/>
          </a:xfrm>
          <a:prstGeom prst="roundRect">
            <a:avLst>
              <a:gd name="adj" fmla="val 2064"/>
            </a:avLst>
          </a:prstGeom>
          <a:solidFill>
            <a:srgbClr val="EF9C82"/>
          </a:solidFill>
          <a:ln/>
        </p:spPr>
      </p:sp>
      <p:sp>
        <p:nvSpPr>
          <p:cNvPr id="13" name="Text 11"/>
          <p:cNvSpPr/>
          <p:nvPr/>
        </p:nvSpPr>
        <p:spPr>
          <a:xfrm>
            <a:off x="7629287" y="4946333"/>
            <a:ext cx="2752725" cy="3080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19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Uticaj</a:t>
            </a:r>
            <a:r>
              <a:rPr lang="en-US" sz="19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9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kreativnu</a:t>
            </a:r>
            <a:r>
              <a:rPr lang="en-US" sz="19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9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industriju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7629287" y="5379958"/>
            <a:ext cx="5953958" cy="6700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600"/>
              </a:lnSpc>
            </a:pP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Kako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će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AI-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generisani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sadržaj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uticati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umetnike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fotografe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druge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kreativne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profesionalce</a:t>
            </a:r>
            <a:r>
              <a:rPr lang="en-US" sz="1600" dirty="0">
                <a:solidFill>
                  <a:srgbClr val="000000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?</a:t>
            </a:r>
            <a:endParaRPr lang="en-US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898</Words>
  <Application>Microsoft Office PowerPoint</Application>
  <PresentationFormat>Custom</PresentationFormat>
  <Paragraphs>99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Quattrocento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lastModifiedBy>Aleksandar Pavlović</cp:lastModifiedBy>
  <cp:revision>3</cp:revision>
  <dcterms:created xsi:type="dcterms:W3CDTF">2025-09-11T13:11:18Z</dcterms:created>
  <dcterms:modified xsi:type="dcterms:W3CDTF">2026-01-10T09:40:54Z</dcterms:modified>
</cp:coreProperties>
</file>