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4020202020204" charset="0"/>
      <p:regular r:id="rId19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1" d="100"/>
          <a:sy n="41" d="100"/>
        </p:scale>
        <p:origin x="38" y="8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ar Pavlović" userId="46d4a08d-0152-40b9-8701-b836533c8a71" providerId="ADAL" clId="{A08A855D-C0C5-483F-A566-9AE6B86EA852}"/>
    <pc:docChg chg="undo custSel modSld">
      <pc:chgData name="Aleksandar Pavlović" userId="46d4a08d-0152-40b9-8701-b836533c8a71" providerId="ADAL" clId="{A08A855D-C0C5-483F-A566-9AE6B86EA852}" dt="2026-01-10T11:02:54.136" v="272" actId="478"/>
      <pc:docMkLst>
        <pc:docMk/>
      </pc:docMkLst>
      <pc:sldChg chg="modSp">
        <pc:chgData name="Aleksandar Pavlović" userId="46d4a08d-0152-40b9-8701-b836533c8a71" providerId="ADAL" clId="{A08A855D-C0C5-483F-A566-9AE6B86EA852}" dt="2026-01-10T09:42:12.881" v="2"/>
        <pc:sldMkLst>
          <pc:docMk/>
          <pc:sldMk cId="0" sldId="256"/>
        </pc:sldMkLst>
        <pc:spChg chg="mod">
          <ac:chgData name="Aleksandar Pavlović" userId="46d4a08d-0152-40b9-8701-b836533c8a71" providerId="ADAL" clId="{A08A855D-C0C5-483F-A566-9AE6B86EA852}" dt="2026-01-10T06:20:39.299" v="0"/>
          <ac:spMkLst>
            <pc:docMk/>
            <pc:sldMk cId="0" sldId="256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09:42:00.392" v="1"/>
          <ac:spMkLst>
            <pc:docMk/>
            <pc:sldMk cId="0" sldId="256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09:42:12.881" v="2"/>
          <ac:spMkLst>
            <pc:docMk/>
            <pc:sldMk cId="0" sldId="256"/>
            <ac:spMk id="6" creationId="{00000000-0000-0000-0000-000000000000}"/>
          </ac:spMkLst>
        </pc:spChg>
      </pc:sldChg>
      <pc:sldChg chg="modSp">
        <pc:chgData name="Aleksandar Pavlović" userId="46d4a08d-0152-40b9-8701-b836533c8a71" providerId="ADAL" clId="{A08A855D-C0C5-483F-A566-9AE6B86EA852}" dt="2026-01-10T10:07:38.509" v="3"/>
        <pc:sldMkLst>
          <pc:docMk/>
          <pc:sldMk cId="0" sldId="257"/>
        </pc:sldMkLst>
        <pc:spChg chg="mod">
          <ac:chgData name="Aleksandar Pavlović" userId="46d4a08d-0152-40b9-8701-b836533c8a71" providerId="ADAL" clId="{A08A855D-C0C5-483F-A566-9AE6B86EA852}" dt="2026-01-10T10:07:38.509" v="3"/>
          <ac:spMkLst>
            <pc:docMk/>
            <pc:sldMk cId="0" sldId="257"/>
            <ac:spMk id="3" creationId="{00000000-0000-0000-0000-000000000000}"/>
          </ac:spMkLst>
        </pc:spChg>
      </pc:sldChg>
      <pc:sldChg chg="modSp">
        <pc:chgData name="Aleksandar Pavlović" userId="46d4a08d-0152-40b9-8701-b836533c8a71" providerId="ADAL" clId="{A08A855D-C0C5-483F-A566-9AE6B86EA852}" dt="2026-01-10T10:50:52.850" v="50"/>
        <pc:sldMkLst>
          <pc:docMk/>
          <pc:sldMk cId="0" sldId="258"/>
        </pc:sldMkLst>
        <pc:spChg chg="mod">
          <ac:chgData name="Aleksandar Pavlović" userId="46d4a08d-0152-40b9-8701-b836533c8a71" providerId="ADAL" clId="{A08A855D-C0C5-483F-A566-9AE6B86EA852}" dt="2026-01-10T10:49:28.654" v="4"/>
          <ac:spMkLst>
            <pc:docMk/>
            <pc:sldMk cId="0" sldId="258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49:38.163" v="5"/>
          <ac:spMkLst>
            <pc:docMk/>
            <pc:sldMk cId="0" sldId="258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49:46.174" v="6"/>
          <ac:spMkLst>
            <pc:docMk/>
            <pc:sldMk cId="0" sldId="258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0:15.006" v="22" actId="1076"/>
          <ac:spMkLst>
            <pc:docMk/>
            <pc:sldMk cId="0" sldId="258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0:21.950" v="23"/>
          <ac:spMkLst>
            <pc:docMk/>
            <pc:sldMk cId="0" sldId="258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0:36.660" v="48" actId="20577"/>
          <ac:spMkLst>
            <pc:docMk/>
            <pc:sldMk cId="0" sldId="258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0:45.563" v="49"/>
          <ac:spMkLst>
            <pc:docMk/>
            <pc:sldMk cId="0" sldId="258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0:52.850" v="50"/>
          <ac:spMkLst>
            <pc:docMk/>
            <pc:sldMk cId="0" sldId="258"/>
            <ac:spMk id="12" creationId="{00000000-0000-0000-0000-000000000000}"/>
          </ac:spMkLst>
        </pc:spChg>
      </pc:sldChg>
      <pc:sldChg chg="modSp">
        <pc:chgData name="Aleksandar Pavlović" userId="46d4a08d-0152-40b9-8701-b836533c8a71" providerId="ADAL" clId="{A08A855D-C0C5-483F-A566-9AE6B86EA852}" dt="2026-01-10T10:52:39.418" v="73" actId="1076"/>
        <pc:sldMkLst>
          <pc:docMk/>
          <pc:sldMk cId="0" sldId="259"/>
        </pc:sldMkLst>
        <pc:spChg chg="mod">
          <ac:chgData name="Aleksandar Pavlović" userId="46d4a08d-0152-40b9-8701-b836533c8a71" providerId="ADAL" clId="{A08A855D-C0C5-483F-A566-9AE6B86EA852}" dt="2026-01-10T10:51:10.025" v="51"/>
          <ac:spMkLst>
            <pc:docMk/>
            <pc:sldMk cId="0" sldId="259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1:20.701" v="52"/>
          <ac:spMkLst>
            <pc:docMk/>
            <pc:sldMk cId="0" sldId="259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1:29.036" v="53"/>
          <ac:spMkLst>
            <pc:docMk/>
            <pc:sldMk cId="0" sldId="259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1:36.193" v="54"/>
          <ac:spMkLst>
            <pc:docMk/>
            <pc:sldMk cId="0" sldId="259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1:44.077" v="55"/>
          <ac:spMkLst>
            <pc:docMk/>
            <pc:sldMk cId="0" sldId="259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2:04.892" v="68" actId="20577"/>
          <ac:spMkLst>
            <pc:docMk/>
            <pc:sldMk cId="0" sldId="259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2:39.418" v="73" actId="1076"/>
          <ac:spMkLst>
            <pc:docMk/>
            <pc:sldMk cId="0" sldId="259"/>
            <ac:spMk id="9" creationId="{00000000-0000-0000-0000-000000000000}"/>
          </ac:spMkLst>
        </pc:spChg>
      </pc:sldChg>
      <pc:sldChg chg="modSp">
        <pc:chgData name="Aleksandar Pavlović" userId="46d4a08d-0152-40b9-8701-b836533c8a71" providerId="ADAL" clId="{A08A855D-C0C5-483F-A566-9AE6B86EA852}" dt="2026-01-10T10:53:32.373" v="81" actId="20577"/>
        <pc:sldMkLst>
          <pc:docMk/>
          <pc:sldMk cId="0" sldId="260"/>
        </pc:sldMkLst>
        <pc:spChg chg="mod">
          <ac:chgData name="Aleksandar Pavlović" userId="46d4a08d-0152-40b9-8701-b836533c8a71" providerId="ADAL" clId="{A08A855D-C0C5-483F-A566-9AE6B86EA852}" dt="2026-01-10T10:52:48.507" v="74"/>
          <ac:spMkLst>
            <pc:docMk/>
            <pc:sldMk cId="0" sldId="260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2:58.024" v="75"/>
          <ac:spMkLst>
            <pc:docMk/>
            <pc:sldMk cId="0" sldId="260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3:06.469" v="76"/>
          <ac:spMkLst>
            <pc:docMk/>
            <pc:sldMk cId="0" sldId="260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3:13.581" v="77"/>
          <ac:spMkLst>
            <pc:docMk/>
            <pc:sldMk cId="0" sldId="260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3:22.511" v="78"/>
          <ac:spMkLst>
            <pc:docMk/>
            <pc:sldMk cId="0" sldId="260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3:32.373" v="81" actId="20577"/>
          <ac:spMkLst>
            <pc:docMk/>
            <pc:sldMk cId="0" sldId="260"/>
            <ac:spMk id="12" creationId="{00000000-0000-0000-0000-000000000000}"/>
          </ac:spMkLst>
        </pc:spChg>
      </pc:sldChg>
      <pc:sldChg chg="modSp">
        <pc:chgData name="Aleksandar Pavlović" userId="46d4a08d-0152-40b9-8701-b836533c8a71" providerId="ADAL" clId="{A08A855D-C0C5-483F-A566-9AE6B86EA852}" dt="2026-01-10T10:56:00.962" v="138"/>
        <pc:sldMkLst>
          <pc:docMk/>
          <pc:sldMk cId="0" sldId="261"/>
        </pc:sldMkLst>
        <pc:spChg chg="mod">
          <ac:chgData name="Aleksandar Pavlović" userId="46d4a08d-0152-40b9-8701-b836533c8a71" providerId="ADAL" clId="{A08A855D-C0C5-483F-A566-9AE6B86EA852}" dt="2026-01-10T10:53:45.220" v="82"/>
          <ac:spMkLst>
            <pc:docMk/>
            <pc:sldMk cId="0" sldId="261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3:53.757" v="83"/>
          <ac:spMkLst>
            <pc:docMk/>
            <pc:sldMk cId="0" sldId="261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4:00.606" v="84"/>
          <ac:spMkLst>
            <pc:docMk/>
            <pc:sldMk cId="0" sldId="261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5:23.047" v="133"/>
          <ac:spMkLst>
            <pc:docMk/>
            <pc:sldMk cId="0" sldId="261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5:30.151" v="134"/>
          <ac:spMkLst>
            <pc:docMk/>
            <pc:sldMk cId="0" sldId="261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5:38.225" v="135"/>
          <ac:spMkLst>
            <pc:docMk/>
            <pc:sldMk cId="0" sldId="261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5:12.449" v="132" actId="20577"/>
          <ac:spMkLst>
            <pc:docMk/>
            <pc:sldMk cId="0" sldId="261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5:46.139" v="136"/>
          <ac:spMkLst>
            <pc:docMk/>
            <pc:sldMk cId="0" sldId="261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5:52.932" v="137"/>
          <ac:spMkLst>
            <pc:docMk/>
            <pc:sldMk cId="0" sldId="261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6:00.962" v="138"/>
          <ac:spMkLst>
            <pc:docMk/>
            <pc:sldMk cId="0" sldId="261"/>
            <ac:spMk id="14" creationId="{00000000-0000-0000-0000-000000000000}"/>
          </ac:spMkLst>
        </pc:spChg>
      </pc:sldChg>
      <pc:sldChg chg="modSp">
        <pc:chgData name="Aleksandar Pavlović" userId="46d4a08d-0152-40b9-8701-b836533c8a71" providerId="ADAL" clId="{A08A855D-C0C5-483F-A566-9AE6B86EA852}" dt="2026-01-10T10:57:19.436" v="189"/>
        <pc:sldMkLst>
          <pc:docMk/>
          <pc:sldMk cId="0" sldId="262"/>
        </pc:sldMkLst>
        <pc:spChg chg="mod">
          <ac:chgData name="Aleksandar Pavlović" userId="46d4a08d-0152-40b9-8701-b836533c8a71" providerId="ADAL" clId="{A08A855D-C0C5-483F-A566-9AE6B86EA852}" dt="2026-01-10T10:56:11.712" v="139"/>
          <ac:spMkLst>
            <pc:docMk/>
            <pc:sldMk cId="0" sldId="262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6:36.613" v="159" actId="20577"/>
          <ac:spMkLst>
            <pc:docMk/>
            <pc:sldMk cId="0" sldId="262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6:26.845" v="141"/>
          <ac:spMkLst>
            <pc:docMk/>
            <pc:sldMk cId="0" sldId="262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6:48.585" v="180" actId="20577"/>
          <ac:spMkLst>
            <pc:docMk/>
            <pc:sldMk cId="0" sldId="262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6:57.480" v="181"/>
          <ac:spMkLst>
            <pc:docMk/>
            <pc:sldMk cId="0" sldId="262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7:06.067" v="188" actId="20577"/>
          <ac:spMkLst>
            <pc:docMk/>
            <pc:sldMk cId="0" sldId="262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7:19.436" v="189"/>
          <ac:spMkLst>
            <pc:docMk/>
            <pc:sldMk cId="0" sldId="262"/>
            <ac:spMk id="13" creationId="{00000000-0000-0000-0000-000000000000}"/>
          </ac:spMkLst>
        </pc:spChg>
      </pc:sldChg>
      <pc:sldChg chg="modSp">
        <pc:chgData name="Aleksandar Pavlović" userId="46d4a08d-0152-40b9-8701-b836533c8a71" providerId="ADAL" clId="{A08A855D-C0C5-483F-A566-9AE6B86EA852}" dt="2026-01-10T10:58:20.127" v="197"/>
        <pc:sldMkLst>
          <pc:docMk/>
          <pc:sldMk cId="0" sldId="263"/>
        </pc:sldMkLst>
        <pc:spChg chg="mod">
          <ac:chgData name="Aleksandar Pavlović" userId="46d4a08d-0152-40b9-8701-b836533c8a71" providerId="ADAL" clId="{A08A855D-C0C5-483F-A566-9AE6B86EA852}" dt="2026-01-10T10:57:30.524" v="190"/>
          <ac:spMkLst>
            <pc:docMk/>
            <pc:sldMk cId="0" sldId="263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7:38.694" v="191"/>
          <ac:spMkLst>
            <pc:docMk/>
            <pc:sldMk cId="0" sldId="263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7:45.737" v="192"/>
          <ac:spMkLst>
            <pc:docMk/>
            <pc:sldMk cId="0" sldId="263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7:51.816" v="193"/>
          <ac:spMkLst>
            <pc:docMk/>
            <pc:sldMk cId="0" sldId="263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7:58.655" v="194"/>
          <ac:spMkLst>
            <pc:docMk/>
            <pc:sldMk cId="0" sldId="263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8:05.870" v="195"/>
          <ac:spMkLst>
            <pc:docMk/>
            <pc:sldMk cId="0" sldId="263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8:13.027" v="196"/>
          <ac:spMkLst>
            <pc:docMk/>
            <pc:sldMk cId="0" sldId="263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8:20.127" v="197"/>
          <ac:spMkLst>
            <pc:docMk/>
            <pc:sldMk cId="0" sldId="263"/>
            <ac:spMk id="9" creationId="{00000000-0000-0000-0000-000000000000}"/>
          </ac:spMkLst>
        </pc:spChg>
      </pc:sldChg>
      <pc:sldChg chg="modSp">
        <pc:chgData name="Aleksandar Pavlović" userId="46d4a08d-0152-40b9-8701-b836533c8a71" providerId="ADAL" clId="{A08A855D-C0C5-483F-A566-9AE6B86EA852}" dt="2026-01-10T10:59:27.790" v="205"/>
        <pc:sldMkLst>
          <pc:docMk/>
          <pc:sldMk cId="0" sldId="264"/>
        </pc:sldMkLst>
        <pc:spChg chg="mod">
          <ac:chgData name="Aleksandar Pavlović" userId="46d4a08d-0152-40b9-8701-b836533c8a71" providerId="ADAL" clId="{A08A855D-C0C5-483F-A566-9AE6B86EA852}" dt="2026-01-10T10:58:30.519" v="198"/>
          <ac:spMkLst>
            <pc:docMk/>
            <pc:sldMk cId="0" sldId="264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8:38.341" v="199"/>
          <ac:spMkLst>
            <pc:docMk/>
            <pc:sldMk cId="0" sldId="264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8:48.662" v="200"/>
          <ac:spMkLst>
            <pc:docMk/>
            <pc:sldMk cId="0" sldId="264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8:55.991" v="201"/>
          <ac:spMkLst>
            <pc:docMk/>
            <pc:sldMk cId="0" sldId="264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9:03.761" v="202"/>
          <ac:spMkLst>
            <pc:docMk/>
            <pc:sldMk cId="0" sldId="264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9:12.589" v="203"/>
          <ac:spMkLst>
            <pc:docMk/>
            <pc:sldMk cId="0" sldId="264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9:20.374" v="204"/>
          <ac:spMkLst>
            <pc:docMk/>
            <pc:sldMk cId="0" sldId="264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9:27.790" v="205"/>
          <ac:spMkLst>
            <pc:docMk/>
            <pc:sldMk cId="0" sldId="264"/>
            <ac:spMk id="15" creationId="{00000000-0000-0000-0000-000000000000}"/>
          </ac:spMkLst>
        </pc:spChg>
      </pc:sldChg>
      <pc:sldChg chg="modSp">
        <pc:chgData name="Aleksandar Pavlović" userId="46d4a08d-0152-40b9-8701-b836533c8a71" providerId="ADAL" clId="{A08A855D-C0C5-483F-A566-9AE6B86EA852}" dt="2026-01-10T11:00:34.034" v="214" actId="14100"/>
        <pc:sldMkLst>
          <pc:docMk/>
          <pc:sldMk cId="0" sldId="265"/>
        </pc:sldMkLst>
        <pc:spChg chg="mod">
          <ac:chgData name="Aleksandar Pavlović" userId="46d4a08d-0152-40b9-8701-b836533c8a71" providerId="ADAL" clId="{A08A855D-C0C5-483F-A566-9AE6B86EA852}" dt="2026-01-10T10:59:37.319" v="206"/>
          <ac:spMkLst>
            <pc:docMk/>
            <pc:sldMk cId="0" sldId="265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9:46.234" v="207"/>
          <ac:spMkLst>
            <pc:docMk/>
            <pc:sldMk cId="0" sldId="265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0:59:53.916" v="208"/>
          <ac:spMkLst>
            <pc:docMk/>
            <pc:sldMk cId="0" sldId="265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1:00:02.463" v="209"/>
          <ac:spMkLst>
            <pc:docMk/>
            <pc:sldMk cId="0" sldId="265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1:00:08.960" v="210"/>
          <ac:spMkLst>
            <pc:docMk/>
            <pc:sldMk cId="0" sldId="265"/>
            <ac:spMk id="19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1:00:16.696" v="211"/>
          <ac:spMkLst>
            <pc:docMk/>
            <pc:sldMk cId="0" sldId="265"/>
            <ac:spMk id="20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1:00:23.234" v="212"/>
          <ac:spMkLst>
            <pc:docMk/>
            <pc:sldMk cId="0" sldId="265"/>
            <ac:spMk id="25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1:00:34.034" v="214" actId="14100"/>
          <ac:spMkLst>
            <pc:docMk/>
            <pc:sldMk cId="0" sldId="265"/>
            <ac:spMk id="26" creationId="{00000000-0000-0000-0000-000000000000}"/>
          </ac:spMkLst>
        </pc:spChg>
      </pc:sldChg>
      <pc:sldChg chg="modSp">
        <pc:chgData name="Aleksandar Pavlović" userId="46d4a08d-0152-40b9-8701-b836533c8a71" providerId="ADAL" clId="{A08A855D-C0C5-483F-A566-9AE6B86EA852}" dt="2026-01-10T11:02:11.470" v="268"/>
        <pc:sldMkLst>
          <pc:docMk/>
          <pc:sldMk cId="0" sldId="266"/>
        </pc:sldMkLst>
        <pc:spChg chg="mod">
          <ac:chgData name="Aleksandar Pavlović" userId="46d4a08d-0152-40b9-8701-b836533c8a71" providerId="ADAL" clId="{A08A855D-C0C5-483F-A566-9AE6B86EA852}" dt="2026-01-10T11:00:44.764" v="215"/>
          <ac:spMkLst>
            <pc:docMk/>
            <pc:sldMk cId="0" sldId="266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1:01:12.502" v="240" actId="313"/>
          <ac:spMkLst>
            <pc:docMk/>
            <pc:sldMk cId="0" sldId="266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1:01:21.109" v="241"/>
          <ac:spMkLst>
            <pc:docMk/>
            <pc:sldMk cId="0" sldId="266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1:01:33.240" v="250" actId="20577"/>
          <ac:spMkLst>
            <pc:docMk/>
            <pc:sldMk cId="0" sldId="266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1:01:45.832" v="264" actId="20577"/>
          <ac:spMkLst>
            <pc:docMk/>
            <pc:sldMk cId="0" sldId="266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1:01:52.886" v="265"/>
          <ac:spMkLst>
            <pc:docMk/>
            <pc:sldMk cId="0" sldId="266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1:01:58.571" v="266"/>
          <ac:spMkLst>
            <pc:docMk/>
            <pc:sldMk cId="0" sldId="266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1:02:04.410" v="267"/>
          <ac:spMkLst>
            <pc:docMk/>
            <pc:sldMk cId="0" sldId="266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1:02:11.470" v="268"/>
          <ac:spMkLst>
            <pc:docMk/>
            <pc:sldMk cId="0" sldId="266"/>
            <ac:spMk id="12" creationId="{00000000-0000-0000-0000-000000000000}"/>
          </ac:spMkLst>
        </pc:spChg>
      </pc:sldChg>
      <pc:sldChg chg="addSp delSp modSp">
        <pc:chgData name="Aleksandar Pavlović" userId="46d4a08d-0152-40b9-8701-b836533c8a71" providerId="ADAL" clId="{A08A855D-C0C5-483F-A566-9AE6B86EA852}" dt="2026-01-10T11:02:54.136" v="272" actId="478"/>
        <pc:sldMkLst>
          <pc:docMk/>
          <pc:sldMk cId="0" sldId="267"/>
        </pc:sldMkLst>
        <pc:spChg chg="add del">
          <ac:chgData name="Aleksandar Pavlović" userId="46d4a08d-0152-40b9-8701-b836533c8a71" providerId="ADAL" clId="{A08A855D-C0C5-483F-A566-9AE6B86EA852}" dt="2026-01-10T11:02:43.864" v="271" actId="478"/>
          <ac:spMkLst>
            <pc:docMk/>
            <pc:sldMk cId="0" sldId="267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A08A855D-C0C5-483F-A566-9AE6B86EA852}" dt="2026-01-10T11:02:22.181" v="269"/>
          <ac:spMkLst>
            <pc:docMk/>
            <pc:sldMk cId="0" sldId="267"/>
            <ac:spMk id="4" creationId="{00000000-0000-0000-0000-000000000000}"/>
          </ac:spMkLst>
        </pc:spChg>
        <pc:spChg chg="del">
          <ac:chgData name="Aleksandar Pavlović" userId="46d4a08d-0152-40b9-8701-b836533c8a71" providerId="ADAL" clId="{A08A855D-C0C5-483F-A566-9AE6B86EA852}" dt="2026-01-10T11:02:54.136" v="272" actId="478"/>
          <ac:spMkLst>
            <pc:docMk/>
            <pc:sldMk cId="0" sldId="267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137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98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57" y="838438"/>
            <a:ext cx="1448276" cy="144827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23128" y="811411"/>
            <a:ext cx="5271016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pl-PL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MEDIAktivni Mladi: Informisanje na Balkanu</a:t>
            </a:r>
          </a:p>
        </p:txBody>
      </p:sp>
      <p:sp>
        <p:nvSpPr>
          <p:cNvPr id="5" name="Text 1"/>
          <p:cNvSpPr/>
          <p:nvPr/>
        </p:nvSpPr>
        <p:spPr>
          <a:xfrm>
            <a:off x="757357" y="2854643"/>
            <a:ext cx="7629287" cy="2705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650"/>
              </a:lnSpc>
            </a:pPr>
            <a:r>
              <a:rPr lang="sr-Latn-RS" sz="8800" b="1" dirty="0"/>
              <a:t>Mladi i medijski aktivizam</a:t>
            </a:r>
            <a:endParaRPr lang="en-US" sz="8500" dirty="0"/>
          </a:p>
        </p:txBody>
      </p:sp>
      <p:sp>
        <p:nvSpPr>
          <p:cNvPr id="6" name="Text 2"/>
          <p:cNvSpPr/>
          <p:nvPr/>
        </p:nvSpPr>
        <p:spPr>
          <a:xfrm>
            <a:off x="757357" y="5884307"/>
            <a:ext cx="7629287" cy="1081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250"/>
              </a:lnSpc>
            </a:pPr>
            <a:r>
              <a:rPr lang="pl-PL" sz="3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Moć i zamke u digitalnom dobu</a:t>
            </a:r>
            <a:endParaRPr lang="en-US" sz="3400" dirty="0"/>
          </a:p>
        </p:txBody>
      </p:sp>
      <p:sp>
        <p:nvSpPr>
          <p:cNvPr id="7" name="Text 3"/>
          <p:cNvSpPr/>
          <p:nvPr/>
        </p:nvSpPr>
        <p:spPr>
          <a:xfrm>
            <a:off x="757357" y="7290673"/>
            <a:ext cx="7629287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6632"/>
            <a:ext cx="119774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Značajni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primeri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medijskog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aktivizma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mladih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79201"/>
            <a:ext cx="6407944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148721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5" name="Shape 3"/>
          <p:cNvSpPr/>
          <p:nvPr/>
        </p:nvSpPr>
        <p:spPr>
          <a:xfrm>
            <a:off x="3657540" y="18390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sp>
        <p:nvSpPr>
          <p:cNvPr id="6" name="Text 4"/>
          <p:cNvSpPr/>
          <p:nvPr/>
        </p:nvSpPr>
        <p:spPr>
          <a:xfrm>
            <a:off x="3861614" y="200918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1051084" y="27461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Arapsko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proleće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51084" y="3236595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koristili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mreže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organizuju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ustanke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Bliskog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istoka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zaobilazeći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državnu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cenzuru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omogućavajući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masovnu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mobilizaciju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548" y="2179201"/>
            <a:ext cx="6408063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</p:sp>
      <p:sp>
        <p:nvSpPr>
          <p:cNvPr id="10" name="Shape 8"/>
          <p:cNvSpPr/>
          <p:nvPr/>
        </p:nvSpPr>
        <p:spPr>
          <a:xfrm>
            <a:off x="7428548" y="2148721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11" name="Shape 9"/>
          <p:cNvSpPr/>
          <p:nvPr/>
        </p:nvSpPr>
        <p:spPr>
          <a:xfrm>
            <a:off x="10292298" y="18390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sp>
        <p:nvSpPr>
          <p:cNvPr id="12" name="Text 10"/>
          <p:cNvSpPr/>
          <p:nvPr/>
        </p:nvSpPr>
        <p:spPr>
          <a:xfrm>
            <a:off x="10496371" y="200918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7685842" y="27461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Black Lives Matter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85842" y="3236595"/>
            <a:ext cx="58934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Omladinski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pojačali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pokret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kroz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heštegove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live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strimovanje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protesta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dovodeći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pitanje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policijske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brutalnosti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globalni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fokus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5149572"/>
            <a:ext cx="6407944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</p:sp>
      <p:sp>
        <p:nvSpPr>
          <p:cNvPr id="16" name="Shape 14"/>
          <p:cNvSpPr/>
          <p:nvPr/>
        </p:nvSpPr>
        <p:spPr>
          <a:xfrm>
            <a:off x="793790" y="5119092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17" name="Shape 15"/>
          <p:cNvSpPr/>
          <p:nvPr/>
        </p:nvSpPr>
        <p:spPr>
          <a:xfrm>
            <a:off x="3657540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sp>
        <p:nvSpPr>
          <p:cNvPr id="18" name="Text 16"/>
          <p:cNvSpPr/>
          <p:nvPr/>
        </p:nvSpPr>
        <p:spPr>
          <a:xfrm>
            <a:off x="3861614" y="497955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1051084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Klimatske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promene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1051084" y="6206966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Greta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Tunberg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drugi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koristili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mreže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organizuju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štrajkove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klimu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pritisnu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svetske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lidere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smislenu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akciju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7428548" y="5149572"/>
            <a:ext cx="6408063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</p:sp>
      <p:sp>
        <p:nvSpPr>
          <p:cNvPr id="22" name="Shape 20"/>
          <p:cNvSpPr/>
          <p:nvPr/>
        </p:nvSpPr>
        <p:spPr>
          <a:xfrm>
            <a:off x="7428548" y="5119092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23" name="Shape 21"/>
          <p:cNvSpPr/>
          <p:nvPr/>
        </p:nvSpPr>
        <p:spPr>
          <a:xfrm>
            <a:off x="10292298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sp>
        <p:nvSpPr>
          <p:cNvPr id="24" name="Text 22"/>
          <p:cNvSpPr/>
          <p:nvPr/>
        </p:nvSpPr>
        <p:spPr>
          <a:xfrm>
            <a:off x="10496371" y="497955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7685842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Pokret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#MeToo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7685842" y="6206966"/>
            <a:ext cx="615076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Uglavnom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pokrenut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od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strane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mladih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aktivista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ovaj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pokret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brzo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proširio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društvenim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mrežama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bi se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suočio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seksualnim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uznemiravanjem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zlostavljanjem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sveta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98413"/>
            <a:ext cx="83617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Zaključak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: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Analogija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sa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alatom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4802505"/>
            <a:ext cx="590454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mreže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sr-Latn-R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„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Hilti</a:t>
            </a:r>
            <a:r>
              <a:rPr lang="sr-Latn-R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ja“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moćan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alat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može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efikasan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samo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korisnik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upotrebi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4802505"/>
            <a:ext cx="30480" cy="1088708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6146363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većinu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mladih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kojima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nedostaje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odgovarajuća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"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obuka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iskustvo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mreže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služe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prepreka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 ne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pokretač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političkog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osnaživanja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9521" y="4774168"/>
            <a:ext cx="49357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Iskorišćavanje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punog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potencijala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sr-Latn-R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iziskuje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: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599521" y="535531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</a:t>
            </a:r>
            <a:r>
              <a:rPr lang="sr-Latn-R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 nastrojenu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pismenost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57975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Aktivno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uključivanje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različite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perspektive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99521" y="623970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Dobro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razvijenu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svest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599521" y="668190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Tradicionalne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istraživačke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veštine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599521" y="712410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Sposobnost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verifikacije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informacija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2699980"/>
            <a:ext cx="13042821" cy="2126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700"/>
              </a:lnSpc>
            </a:pPr>
            <a:r>
              <a:rPr lang="en-US" sz="133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Hvala</a:t>
            </a:r>
            <a:endParaRPr lang="en-US" sz="13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26093"/>
            <a:ext cx="75564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Omladinski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aktivizam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kroz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istoriju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bio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snažna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pokretačka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snaga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društvenih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promena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modernom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dobu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evoluirao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zajedno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digitalnom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tehnologijom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stvarajući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mogućnosti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izazove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Ova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prezentacija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istražuje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uticaj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društvenih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mreža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svest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veštine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potrebne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snalaženje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današnjem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informacionom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pejzažu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33299"/>
            <a:ext cx="68644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Definisanje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omladinskog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aktivizma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30530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Aktivno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učešće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543419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Mladí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aktivno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promovišu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kroz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proteste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advokatske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kampanje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podizanje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građansko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uključivanje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volontiranje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247442" y="3053001"/>
            <a:ext cx="34125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Šire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anga</a:t>
            </a:r>
            <a:r>
              <a:rPr lang="sr-Latn-R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žovanje 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od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demonstracija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543419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Obuhvata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suptilnije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oblike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obrazovne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inicijative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izgradnja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veština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građansko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učešće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7427" y="30530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sr-Latn-R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Definicija u nastajanju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543419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Proširila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tokom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vremena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obuhvati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različite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pristupe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podsticanju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aktivnog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građanstva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87037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ističe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naučnik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Ron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Kasimir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mladih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direktno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utiče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težnje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izazove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naglašavajući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značaj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njihovog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aktivizma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217" y="465296"/>
            <a:ext cx="5966222" cy="528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50"/>
              </a:lnSpc>
            </a:pPr>
            <a:r>
              <a:rPr lang="en-US" sz="3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Zašto</a:t>
            </a:r>
            <a:r>
              <a:rPr lang="en-US" sz="3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je </a:t>
            </a:r>
            <a:r>
              <a:rPr lang="en-US" sz="3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omladinski</a:t>
            </a:r>
            <a:r>
              <a:rPr lang="en-US" sz="3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3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aktivizam</a:t>
            </a:r>
            <a:r>
              <a:rPr lang="en-US" sz="3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3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važan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7" y="1438037"/>
            <a:ext cx="6516648" cy="65166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29155" y="1400056"/>
            <a:ext cx="651664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Mladí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donose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sveže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energiju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posvećenost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rešavanje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društvenih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problema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7529155" y="2000488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Njihovo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uključivanje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pomaže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oblikovanju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budućeg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liderstva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7529155" y="2330291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Održava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demokratsko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učešće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7529155" y="2660094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Neophodno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suočavanje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izazovima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21.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veka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529155" y="2989898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pl-PL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Stvara pozitivne društvene promene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7725748" y="4806231"/>
            <a:ext cx="6516648" cy="239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Digitalno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doba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transformisalo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omladinski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aktivizam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pružajući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alate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angažman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takođe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predstavlja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izazove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održavanja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dugoročne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posvećenosti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prevazilaženja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digitalnog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jaza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suprotstavljanja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državnom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nadzoru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3874" y="929045"/>
            <a:ext cx="7649051" cy="1334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250"/>
              </a:lnSpc>
            </a:pPr>
            <a:r>
              <a:rPr lang="en-US" sz="4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Uticaj</a:t>
            </a:r>
            <a:r>
              <a:rPr lang="en-US" sz="4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društvenih</a:t>
            </a:r>
            <a:r>
              <a:rPr lang="en-US" sz="4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mreža</a:t>
            </a:r>
            <a:r>
              <a:rPr lang="en-US" sz="4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na</a:t>
            </a:r>
            <a:r>
              <a:rPr lang="en-US" sz="4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politiku</a:t>
            </a:r>
            <a:endParaRPr lang="en-US" sz="4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874" y="2584252"/>
            <a:ext cx="1067872" cy="157210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15225" y="2797731"/>
            <a:ext cx="2752963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Cambridge Analytica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515225" y="3259455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Koristila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Facebook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podatke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ciljanje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neodlučnih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glasača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kroz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personalizovane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kampanje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Breksitu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Trampovim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izborima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874" y="4156353"/>
            <a:ext cx="1067872" cy="157210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15225" y="4369832"/>
            <a:ext cx="3031212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1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Manipulacija</a:t>
            </a: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1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platformom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7515225" y="4831556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Mobilizovala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pasivne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pojedince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Breksitu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potisnula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potencijalne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glasove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Hilari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Klinton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874" y="5728454"/>
            <a:ext cx="1067872" cy="157210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15225" y="5941933"/>
            <a:ext cx="2669619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1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Skorašnji</a:t>
            </a: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primer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7515225" y="6403658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sr-Latn-R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lon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Mask je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pojačao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dezinformacije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X (Twitter),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uključujući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falsifikovani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video o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Kamali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Haris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120-130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miliona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pregleda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1853" y="601385"/>
            <a:ext cx="7613094" cy="1367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350"/>
              </a:lnSpc>
            </a:pPr>
            <a:r>
              <a:rPr lang="en-US" sz="4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Obrasci</a:t>
            </a: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konzumiranja</a:t>
            </a: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medija</a:t>
            </a: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kod</a:t>
            </a: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mladih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51853" y="2296477"/>
            <a:ext cx="7613094" cy="1629251"/>
          </a:xfrm>
          <a:prstGeom prst="roundRect">
            <a:avLst>
              <a:gd name="adj" fmla="val 5638"/>
            </a:avLst>
          </a:prstGeom>
          <a:solidFill>
            <a:srgbClr val="FCF2B5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571" y="2637473"/>
            <a:ext cx="273368" cy="21871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62656" y="2569845"/>
            <a:ext cx="6683573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Prema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Evropskoj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komisiji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preko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40%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mladih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svakodnevno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nailazi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lažne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vesti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malo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njih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proverava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tačnost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takvih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informacija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6251853" y="4390430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150" b="1" dirty="0" err="1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Ključni</a:t>
            </a:r>
            <a:r>
              <a:rPr lang="en-US" sz="2150" b="1" dirty="0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150" b="1" dirty="0" err="1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trendovi</a:t>
            </a:r>
            <a:r>
              <a:rPr lang="en-US" sz="2150" b="1" dirty="0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: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6251853" y="4950857"/>
            <a:ext cx="3539728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Mladí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provode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značajno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vreme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onlajn</a:t>
            </a:r>
            <a:endParaRPr lang="en-US" sz="1700" dirty="0"/>
          </a:p>
        </p:txBody>
      </p:sp>
      <p:sp>
        <p:nvSpPr>
          <p:cNvPr id="9" name="Text 5"/>
          <p:cNvSpPr/>
          <p:nvPr/>
        </p:nvSpPr>
        <p:spPr>
          <a:xfrm>
            <a:off x="6251853" y="5727144"/>
            <a:ext cx="3539728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Oslanjaju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mreže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primarni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izvor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vesti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6251853" y="6503432"/>
            <a:ext cx="3539728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Preferiraju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privatne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platforme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poruke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Instagrama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Mesendžera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10332839" y="4390430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sr-Latn-RS" sz="2150" b="1" dirty="0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Šta rađa zabrinutost:</a:t>
            </a:r>
            <a:endParaRPr lang="en-US" sz="2150" dirty="0"/>
          </a:p>
        </p:txBody>
      </p:sp>
      <p:sp>
        <p:nvSpPr>
          <p:cNvPr id="12" name="Text 8"/>
          <p:cNvSpPr/>
          <p:nvPr/>
        </p:nvSpPr>
        <p:spPr>
          <a:xfrm>
            <a:off x="10332839" y="4950857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Mnogima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nedostaje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medijska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pismenost</a:t>
            </a:r>
            <a:endParaRPr lang="en-US" sz="1700" dirty="0"/>
          </a:p>
        </p:txBody>
      </p:sp>
      <p:sp>
        <p:nvSpPr>
          <p:cNvPr id="13" name="Text 9"/>
          <p:cNvSpPr/>
          <p:nvPr/>
        </p:nvSpPr>
        <p:spPr>
          <a:xfrm>
            <a:off x="10332839" y="5377220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Podložni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dezinformacijama</a:t>
            </a:r>
            <a:endParaRPr lang="en-US" sz="1700" dirty="0"/>
          </a:p>
        </p:txBody>
      </p:sp>
      <p:sp>
        <p:nvSpPr>
          <p:cNvPr id="14" name="Text 10"/>
          <p:cNvSpPr/>
          <p:nvPr/>
        </p:nvSpPr>
        <p:spPr>
          <a:xfrm>
            <a:off x="10332839" y="5803583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Ranjivi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manipulaciju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6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4824" y="572333"/>
            <a:ext cx="7687151" cy="1300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100"/>
              </a:lnSpc>
            </a:pPr>
            <a:r>
              <a:rPr lang="pl-PL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Dualna priroda aktivizma na društvenim mrežama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4824" y="2185154"/>
            <a:ext cx="22860" cy="5474137"/>
          </a:xfrm>
          <a:prstGeom prst="roundRect">
            <a:avLst>
              <a:gd name="adj" fmla="val 382399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6237684" y="2185154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45806" y="240089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Optimističk</a:t>
            </a:r>
            <a:r>
              <a:rPr lang="sr-Latn-R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 gledište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445806" y="2850833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Omladinski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aktivizam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razvio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uključuje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angažman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društvenim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mrežama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volonterski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rad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netradicionalne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pokrete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6237684" y="4148614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445806" y="436435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sr-Latn-R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Pesimistično viđenje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6445806" y="4814292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Kritičari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tvrde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današnji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više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usmereni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sebe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građanski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angažovani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od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prethodnih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generacija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237684" y="6112073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45806" y="632781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</a:t>
            </a:r>
            <a:r>
              <a:rPr lang="sr-Latn-R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nost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6445806" y="6777752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Dok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manjina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mreže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unapredi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političku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svest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većina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upušta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korišćenje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usmereno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zabavu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pasivnu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upotrebu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78994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Studija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slučaja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: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Arapsko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proleće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5625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Počevši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od 2010.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godine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ovaj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talas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protesta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revolucija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preoblikovao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Bliski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istok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koristili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platforme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Fejsbuk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Tviter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YouTube da: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438406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Organizuju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demonstracije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8060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Podignu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svest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32280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Razmenjuju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zemljama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Tunisa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Egipta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76500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Zaobiđu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državnu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cenzuru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20719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Omoguće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masovnu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mobilizaciju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774174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Pokušaji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vlade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blokiraju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pristup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internetu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–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tuniskih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restrikcija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veb-sajtova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petodnevne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potpune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blokade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interneta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Egiptu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–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samo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ojačali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odlučnost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protestanata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12" y="1874044"/>
            <a:ext cx="4996458" cy="448139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172200" y="697468"/>
            <a:ext cx="6298644" cy="612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00"/>
              </a:lnSpc>
            </a:pPr>
            <a:r>
              <a:rPr lang="en-US" sz="3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Problem filter </a:t>
            </a:r>
            <a:r>
              <a:rPr lang="en-US" sz="38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mehura</a:t>
            </a:r>
            <a:endParaRPr lang="en-US" sz="3850" dirty="0"/>
          </a:p>
        </p:txBody>
      </p:sp>
      <p:sp>
        <p:nvSpPr>
          <p:cNvPr id="5" name="Text 1"/>
          <p:cNvSpPr/>
          <p:nvPr/>
        </p:nvSpPr>
        <p:spPr>
          <a:xfrm>
            <a:off x="6466046" y="1823918"/>
            <a:ext cx="7478554" cy="940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Istraživanje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ADMe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grupe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Beča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ističe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većina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mladih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mreže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prvenstveno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zabavu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broj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bavi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političkim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sadržajem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00" dirty="0"/>
          </a:p>
        </p:txBody>
      </p:sp>
      <p:sp>
        <p:nvSpPr>
          <p:cNvPr id="6" name="Shape 2"/>
          <p:cNvSpPr/>
          <p:nvPr/>
        </p:nvSpPr>
        <p:spPr>
          <a:xfrm>
            <a:off x="6172200" y="1603534"/>
            <a:ext cx="22860" cy="1381244"/>
          </a:xfrm>
          <a:prstGeom prst="rect">
            <a:avLst/>
          </a:prstGeom>
          <a:solidFill>
            <a:srgbClr val="FFAD94"/>
          </a:solidFill>
          <a:ln/>
        </p:spPr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205163"/>
            <a:ext cx="979646" cy="144232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47704" y="3401020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Algoritamska</a:t>
            </a:r>
            <a:r>
              <a:rPr lang="en-US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19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zamka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347704" y="3824645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Većina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mladih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postaje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žrtva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algoritama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stvaraju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"filter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mehure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",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ograničavajući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ih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uske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ponavljajuće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pristrasne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4647486"/>
            <a:ext cx="979646" cy="144232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47704" y="4843343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Nedostatak</a:t>
            </a:r>
            <a:r>
              <a:rPr lang="en-US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19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veština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347704" y="5266968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Samo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oni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poseduju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veštine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analizu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traženje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različitih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izvora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mogu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iskoriste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mreže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smisleno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učenje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6089809"/>
            <a:ext cx="979646" cy="144232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347704" y="6285667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Posledice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7347704" y="6709291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ostale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platforme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mogu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dovesti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intelektualne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stagnacije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učvršćivanja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pojednostavljenih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pogleda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obeshrabrivanja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dublje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svesti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800</Words>
  <Application>Microsoft Office PowerPoint</Application>
  <PresentationFormat>Custom</PresentationFormat>
  <Paragraphs>94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Merriweather Bold</vt:lpstr>
      <vt:lpstr>Open Sans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Aleksandar Pavlović</cp:lastModifiedBy>
  <cp:revision>3</cp:revision>
  <dcterms:created xsi:type="dcterms:W3CDTF">2025-09-11T13:12:31Z</dcterms:created>
  <dcterms:modified xsi:type="dcterms:W3CDTF">2026-01-10T11:03:01Z</dcterms:modified>
</cp:coreProperties>
</file>