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ricolage Grotesque Extra Bold" panose="020B0605040402000204" pitchFamily="34" charset="0"/>
      <p:regular r:id="rId15"/>
    </p:embeddedFont>
    <p:embeddedFont>
      <p:font typeface="Montserrat" pitchFamily="2" charset="77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630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1339"/>
            <a:ext cx="1555671" cy="155567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228142" y="2116455"/>
            <a:ext cx="5027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41434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373166" y="4758690"/>
            <a:ext cx="73081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Vještine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alati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razmišljanja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567642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Ovladavanje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procjenu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sintezu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bolje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35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Dalje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čitanje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80190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92848" y="1922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Facione, P. A. (2020)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92848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to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zašto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računa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Sveobuhvatan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pregled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njegovih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osnovnih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važnosti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obrazovanju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svakodnevnom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životu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10157579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470237" y="1922502"/>
            <a:ext cx="2938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Paul, R., &amp; Elder, L. (2019)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70237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Minijaturni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vodič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koncepte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alate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Sažeti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vodič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koji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nudi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praktičan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razumijevanju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primjeni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koncepata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4676537"/>
            <a:ext cx="3679031" cy="2769513"/>
          </a:xfrm>
          <a:prstGeom prst="roundRect">
            <a:avLst>
              <a:gd name="adj" fmla="val 3010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6280190" y="4676537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592848" y="4897755"/>
            <a:ext cx="31451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Temelj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za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razmišljanje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592848" y="5637133"/>
            <a:ext cx="314515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Critical Thinking Community - A comprehensive resource for critical thinking tools, techniques, and educational materials.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78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998351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Razvijanje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vještina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je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stalni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proces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koji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zahtijeva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praksu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posvećenost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700695"/>
            <a:ext cx="22860" cy="1587579"/>
          </a:xfrm>
          <a:prstGeom prst="rect">
            <a:avLst/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45115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Uključivanjem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alata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vježbi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vaš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lični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možete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sposobnost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informisanih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3698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pronalaženje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već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postavljanje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pristupuizazovima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otvorenim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analitičkim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62281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Hvala!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83440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375190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00"/>
              </a:lnSpc>
            </a:pPr>
            <a:r>
              <a:rPr lang="en-US" sz="19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9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99538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2225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neophodna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uspjeh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aktivnostima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profesionalnom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objektivnu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procjenu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formirao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sud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obuhvatajući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zaključivanje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objašnjenje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samoregulacija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otvorenost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280190" y="46331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Razvijanje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omogućava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donosite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informisanije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smislen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diskurs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disciplinama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882"/>
            <a:ext cx="7802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Razumijevanje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15008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Analizu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Razbijanje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sastavne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djelove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razumijevanje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odnosa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35597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Interpretacija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Razumijevanje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objašnjavanje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značenja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događaja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15008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zaključaka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relevantnih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dokaza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35597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Objašnjenje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komuniciranje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obrazloženja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opravdavanje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zaključaka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15008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Samoregulacija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62254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Praćenje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ispravljanje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vlastitih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razmišljanja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635597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Otvorenost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uma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5597" y="622542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alternativnih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prijemčivost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ideje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0932"/>
            <a:ext cx="5082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Sokratova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metoda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5866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Nazvana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drevnom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grčkom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filozofu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Sokratu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metoda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postavljanje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ispitnih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stimuliralo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osvijetlile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Ohrabruje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dublje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istraživanje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pretpostavki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uvjerenja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4527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3E084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4129802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4913" y="4082415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Istorijski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Sokrat je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ovu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metodu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drevnoj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Atini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izazvao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vjerovanja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svojih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učenika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ohrabrio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ih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preispitaju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utvrđene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norme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dokumentovano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Platonovim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dijalozima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280190" y="55360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Odlomak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Platonove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knjige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ljepoti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(4.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st.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p.n.e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.)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ilustrira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Sokratov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model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/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koji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čini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temelj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736" y="379333"/>
            <a:ext cx="5418653" cy="431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50"/>
              </a:lnSpc>
            </a:pPr>
            <a:r>
              <a:rPr lang="pt-BR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uma i SWOT analiza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1736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</a:t>
            </a: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uma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1736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Vizualni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koji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pomaže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organizovati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strukturisati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otkrivajući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veze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između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koncepata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1736" y="2074069"/>
            <a:ext cx="6595229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interaktivni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mapiranje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posjetite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MindMeister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36" y="2449949"/>
            <a:ext cx="6595229" cy="659522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1055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SWOT </a:t>
            </a: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1055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SWOT (Strengths, Weaknesses, Opportunities, Threats)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strateškog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planiranja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procjenu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situacije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prijedloga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više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uglova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491055" y="2074069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Istorijski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NASA je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koristila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SWOT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1960-ih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procijenila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izvodljivost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programa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slijetanja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Apollo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Mjesec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pomažući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identifikuju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potencijalne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izazove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prilike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1946"/>
            <a:ext cx="67916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Više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alata za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razmišljanje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99680"/>
            <a:ext cx="992267" cy="25326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398038"/>
            <a:ext cx="3086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Tehnika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"Pet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zašto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"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282725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interativna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ispitivanja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pomaže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identifikovanju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uzroka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više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puta pita "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Zašto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?"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581401"/>
            <a:ext cx="6365796" cy="52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Istorijski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Sakichi Toyoda,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osnivač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Toyota Industries,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razvio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ovu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tehniku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1930-ih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poboljšao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procese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proizvodnje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732377"/>
            <a:ext cx="992267" cy="221515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930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argumenata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5359956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Vizuelni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prikaz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argumenta, koji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pokazuje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odnose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između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tvrdnji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470815" y="643163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t-BR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Istražite mapiranje argumenata pomoću Rationale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438507"/>
            <a:ext cx="618672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Primjena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alata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637937" y="125587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56786" y="1415296"/>
            <a:ext cx="3195399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Identifikujte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problem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ili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pitanje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956786" y="1759982"/>
            <a:ext cx="1303567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definišite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pokušavate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riješiti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razumjeti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877133" y="237220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195983" y="2531626"/>
            <a:ext cx="276189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Prikupite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relevantne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informacije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95983" y="287631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Prikupite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podatke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vjerodostojnih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izvora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1116330" y="348853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435179" y="3647956"/>
            <a:ext cx="393180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Primijenite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odgovarajuće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alate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435179" y="399264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Odaberite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alate koji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odgovaraju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situaciji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1355527" y="460486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674376" y="4764286"/>
            <a:ext cx="369093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procijenite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informacije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674376" y="5108972"/>
            <a:ext cx="1231808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Ispitajte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razmotrite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perspektive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1116330" y="572119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435179" y="5880616"/>
            <a:ext cx="375225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Izvlačite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zaključke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donosite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odluke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35179" y="622530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Formirajte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sudove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osnovu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vaše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analize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877133" y="683752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1195983" y="6996946"/>
            <a:ext cx="365557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Razmislite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o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procesu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ishodima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195983" y="734163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Razmotrite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uspjelo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nije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zašto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736" y="382667"/>
            <a:ext cx="6737152" cy="43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00"/>
              </a:lnSpc>
            </a:pP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Istorijski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primjeri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6736" y="1165503"/>
            <a:ext cx="2134553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Naučna</a:t>
            </a: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revolucija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6736" y="152209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 16.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17.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vijeku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naučnici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poput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Galilea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Galileija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Isaaca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Newtona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osporavali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dugogodišnja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uvjerenja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prirodnom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svijetu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kroz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posmatranje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eksperimentiranje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logičko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zaključivanje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6" y="2346603"/>
            <a:ext cx="6588681" cy="658868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2603" y="1165503"/>
            <a:ext cx="173974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Prosvjetiteljstvo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2603" y="1522095"/>
            <a:ext cx="6588681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Filozofi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John Locke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Voltaire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promovisali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racionalno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skepticizam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tradicionalnim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autoritetima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18.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vijeku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utičući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političke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društvene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reforme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492603" y="2106573"/>
            <a:ext cx="196691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Projekt Manhattan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92603" y="246316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Tokom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Drugog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svjetskog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rata,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naučnici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inženjeri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primijenili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složenih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razvoju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atomske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bombe,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demonstrišući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moć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zajedničkog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1548"/>
            <a:ext cx="114398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Vježbe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za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jačanje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vještina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03778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82372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medije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Izaberite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novinski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članak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identifikujte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potencijalne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predrasude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procijenite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vjerodostojnost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napravite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razliku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između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činjenica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66117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207437" y="2243257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017425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196018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Riješite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logičke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zagonetke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191470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Redovno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bavite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logičkim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zagonetkama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mozgalicama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analitičke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9621203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1431191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1609784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Pridružite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se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debatnom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klubu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Vježbajte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artikulisanje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argumenata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višestrukih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odgovaranje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protivargumente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178862"/>
            <a:ext cx="6422112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793790" y="5156002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707130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3885724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5674995"/>
            <a:ext cx="4030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Istražite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interdisciplinarne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studije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104215"/>
            <a:ext cx="59796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Povežite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discipline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proširili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sposobnost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domenima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7414260" y="517886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7414260" y="515600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10327719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0506313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7635478" y="5674995"/>
            <a:ext cx="3635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Vježbajte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reflektivno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vođenje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dnevnika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7635478" y="6104215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dnevnik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razmislili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misaonim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ličnim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predrasudama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praksa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promoviše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samosvijest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metakogniciju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857</Words>
  <Application>Microsoft Macintosh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Montserrat</vt:lpstr>
      <vt:lpstr>Bricolage Grotesque Extra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2025-09-11T14:04:43Z</dcterms:created>
  <dcterms:modified xsi:type="dcterms:W3CDTF">2025-10-13T13:37:39Z</dcterms:modified>
</cp:coreProperties>
</file>