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Funnel Display" panose="020B0604020202020204" charset="0"/>
      <p:regular r:id="rId13"/>
    </p:embeddedFont>
    <p:embeddedFont>
      <p:font typeface="Funnel Sans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15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845231"/>
            <a:ext cx="1264087" cy="126408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697361" y="1815346"/>
            <a:ext cx="54365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MEDIActive Youth: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Informimi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Ballkanit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837724" y="373749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Peizazhi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Zhvillimit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Mediatik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837724" y="5504498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janë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transformuar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platformat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komunikimit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nga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dominimi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medias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deri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ngritja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medias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digjitale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sociale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duke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formësuar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komunitet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global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lidhur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37724" y="1943100"/>
            <a:ext cx="12954952" cy="21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600"/>
              </a:lnSpc>
              <a:buNone/>
            </a:pPr>
            <a:r>
              <a:rPr lang="en-US" sz="13300" dirty="0" err="1">
                <a:solidFill>
                  <a:srgbClr val="051D3A"/>
                </a:solidFill>
                <a:latin typeface="Funnel Display" pitchFamily="34" charset="0"/>
              </a:rPr>
              <a:t>Faleminderit</a:t>
            </a:r>
            <a:r>
              <a:rPr lang="en-US" sz="13300" dirty="0">
                <a:solidFill>
                  <a:srgbClr val="051D3A"/>
                </a:solidFill>
                <a:latin typeface="Funnel Display" pitchFamily="34" charset="0"/>
              </a:rPr>
              <a:t>!</a:t>
            </a:r>
            <a:endParaRPr lang="en-US" sz="13300" dirty="0"/>
          </a:p>
        </p:txBody>
      </p:sp>
      <p:sp>
        <p:nvSpPr>
          <p:cNvPr id="5" name="Text 2"/>
          <p:cNvSpPr/>
          <p:nvPr/>
        </p:nvSpPr>
        <p:spPr>
          <a:xfrm>
            <a:off x="837724" y="441424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837724" y="5186081"/>
            <a:ext cx="12954952" cy="37505"/>
          </a:xfrm>
          <a:prstGeom prst="rect">
            <a:avLst/>
          </a:prstGeom>
          <a:solidFill>
            <a:srgbClr val="2B3541">
              <a:alpha val="50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4498896" y="558248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Pyetje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?</a:t>
            </a:r>
            <a:endParaRPr lang="en-US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180713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</a:rPr>
              <a:t>Hyrje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98395"/>
            <a:ext cx="724709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Tradicionale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vs. Media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Digjitale</a:t>
            </a:r>
            <a:endParaRPr lang="en-US" sz="4400" dirty="0"/>
          </a:p>
        </p:txBody>
      </p:sp>
      <p:sp>
        <p:nvSpPr>
          <p:cNvPr id="4" name="Text 2"/>
          <p:cNvSpPr/>
          <p:nvPr/>
        </p:nvSpPr>
        <p:spPr>
          <a:xfrm>
            <a:off x="837724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</a:rPr>
              <a:t>Media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</a:rPr>
              <a:t>Tradicionale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291965"/>
            <a:ext cx="61855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dominuar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nga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televizion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radio,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gazeta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revista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Karakterizohet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nga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njëkahësh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mbikëqyrje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editoriale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përmbajtje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strukturuar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Shpesh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shihet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besueshme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shkak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praktikave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konsoliduara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gazetare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</a:rPr>
              <a:t>Media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</a:rPr>
              <a:t>Digjitale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4291965"/>
            <a:ext cx="61855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lindur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me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internetin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duke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mundësuar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shpejtë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dykahësh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Platformat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mediave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sociale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gjithashtu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lejojnë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përmbajtje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krijuar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nga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përdoruesit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përhapje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shpejtë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informacionit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megjithatë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me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standarde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ulëta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besueshmërie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33142" y="561261"/>
            <a:ext cx="267759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 err="1">
                <a:solidFill>
                  <a:srgbClr val="051D3A"/>
                </a:solidFill>
                <a:latin typeface="Funnel Display" pitchFamily="34" charset="0"/>
              </a:rPr>
              <a:t>Llojet</a:t>
            </a:r>
            <a:r>
              <a:rPr lang="en-US" sz="1850" dirty="0">
                <a:solidFill>
                  <a:srgbClr val="051D3A"/>
                </a:solidFill>
                <a:latin typeface="Funnel Display" pitchFamily="34" charset="0"/>
              </a:rPr>
              <a:t> e Medias </a:t>
            </a:r>
            <a:r>
              <a:rPr lang="en-US" sz="1850" dirty="0" err="1">
                <a:solidFill>
                  <a:srgbClr val="051D3A"/>
                </a:solidFill>
                <a:latin typeface="Funnel Display" pitchFamily="34" charset="0"/>
              </a:rPr>
              <a:t>Tradicionale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714375" y="1065490"/>
            <a:ext cx="7715250" cy="1200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Bazat</a:t>
            </a: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e </a:t>
            </a: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Komunikimit</a:t>
            </a: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Masiv</a:t>
            </a:r>
            <a:endParaRPr lang="en-US" sz="3750" dirty="0"/>
          </a:p>
        </p:txBody>
      </p:sp>
      <p:sp>
        <p:nvSpPr>
          <p:cNvPr id="5" name="Shape 2"/>
          <p:cNvSpPr/>
          <p:nvPr/>
        </p:nvSpPr>
        <p:spPr>
          <a:xfrm>
            <a:off x="714375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</p:sp>
      <p:sp>
        <p:nvSpPr>
          <p:cNvPr id="6" name="Shape 3"/>
          <p:cNvSpPr/>
          <p:nvPr/>
        </p:nvSpPr>
        <p:spPr>
          <a:xfrm>
            <a:off x="714375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7" name="Shape 4"/>
          <p:cNvSpPr/>
          <p:nvPr/>
        </p:nvSpPr>
        <p:spPr>
          <a:xfrm>
            <a:off x="2285940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8" name="Text 5"/>
          <p:cNvSpPr/>
          <p:nvPr/>
        </p:nvSpPr>
        <p:spPr>
          <a:xfrm>
            <a:off x="2469654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941308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 e 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Shtypur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941308" y="3811191"/>
            <a:ext cx="3301722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Gazeta,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revista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revistat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shkencore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njohura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raportim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thelluar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analizë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integritet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gazetaresk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674037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</p:sp>
      <p:sp>
        <p:nvSpPr>
          <p:cNvPr id="12" name="Shape 9"/>
          <p:cNvSpPr/>
          <p:nvPr/>
        </p:nvSpPr>
        <p:spPr>
          <a:xfrm>
            <a:off x="4674037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13" name="Shape 10"/>
          <p:cNvSpPr/>
          <p:nvPr/>
        </p:nvSpPr>
        <p:spPr>
          <a:xfrm>
            <a:off x="6245602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14" name="Text 11"/>
          <p:cNvSpPr/>
          <p:nvPr/>
        </p:nvSpPr>
        <p:spPr>
          <a:xfrm>
            <a:off x="6429315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4900970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 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Transmetuese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4900970" y="3811191"/>
            <a:ext cx="3301722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Televizioni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radioja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Ofron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përmbajtje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audienca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gjera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përmes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programeve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rregulluara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planifikuara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14375" y="5855137"/>
            <a:ext cx="7715250" cy="1813203"/>
          </a:xfrm>
          <a:prstGeom prst="roundRect">
            <a:avLst>
              <a:gd name="adj" fmla="val 6052"/>
            </a:avLst>
          </a:prstGeom>
          <a:solidFill>
            <a:srgbClr val="FAF5EB"/>
          </a:solidFill>
          <a:ln/>
        </p:spPr>
      </p:sp>
      <p:sp>
        <p:nvSpPr>
          <p:cNvPr id="18" name="Shape 15"/>
          <p:cNvSpPr/>
          <p:nvPr/>
        </p:nvSpPr>
        <p:spPr>
          <a:xfrm>
            <a:off x="714375" y="5832277"/>
            <a:ext cx="7715250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19" name="Shape 16"/>
          <p:cNvSpPr/>
          <p:nvPr/>
        </p:nvSpPr>
        <p:spPr>
          <a:xfrm>
            <a:off x="4265831" y="5549027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20" name="Text 17"/>
          <p:cNvSpPr/>
          <p:nvPr/>
        </p:nvSpPr>
        <p:spPr>
          <a:xfrm>
            <a:off x="4449544" y="57021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1900" dirty="0"/>
          </a:p>
        </p:txBody>
      </p:sp>
      <p:sp>
        <p:nvSpPr>
          <p:cNvPr id="21" name="Text 18"/>
          <p:cNvSpPr/>
          <p:nvPr/>
        </p:nvSpPr>
        <p:spPr>
          <a:xfrm>
            <a:off x="941308" y="63654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it-IT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 e Jashtme</a:t>
            </a:r>
            <a:endParaRPr lang="en-US" sz="1850" dirty="0"/>
          </a:p>
        </p:txBody>
      </p:sp>
      <p:sp>
        <p:nvSpPr>
          <p:cNvPr id="22" name="Text 19"/>
          <p:cNvSpPr/>
          <p:nvPr/>
        </p:nvSpPr>
        <p:spPr>
          <a:xfrm>
            <a:off x="941308" y="6787991"/>
            <a:ext cx="726138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Posterë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reklama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transport.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Maksimizon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dukshmërinë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hapësirat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publike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me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mesazhe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përmbledhura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13038" y="515183"/>
            <a:ext cx="2204204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dirty="0">
                <a:solidFill>
                  <a:srgbClr val="051D3A"/>
                </a:solidFill>
                <a:latin typeface="Funnel Display" pitchFamily="34" charset="0"/>
              </a:rPr>
              <a:t>Media </a:t>
            </a:r>
            <a:r>
              <a:rPr lang="en-US" sz="1700" dirty="0" err="1">
                <a:solidFill>
                  <a:srgbClr val="051D3A"/>
                </a:solidFill>
                <a:latin typeface="Funnel Display" pitchFamily="34" charset="0"/>
              </a:rPr>
              <a:t>Digjitale</a:t>
            </a:r>
            <a:endParaRPr lang="en-US" sz="1700" dirty="0"/>
          </a:p>
        </p:txBody>
      </p:sp>
      <p:sp>
        <p:nvSpPr>
          <p:cNvPr id="3" name="Text 1"/>
          <p:cNvSpPr/>
          <p:nvPr/>
        </p:nvSpPr>
        <p:spPr>
          <a:xfrm>
            <a:off x="655677" y="977860"/>
            <a:ext cx="6469142" cy="551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pt-BR" sz="34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Transformimi i Rrjedhës së Informacionit</a:t>
            </a:r>
            <a:endParaRPr lang="en-US" sz="3450" dirty="0"/>
          </a:p>
        </p:txBody>
      </p:sp>
      <p:sp>
        <p:nvSpPr>
          <p:cNvPr id="4" name="Text 2"/>
          <p:cNvSpPr/>
          <p:nvPr/>
        </p:nvSpPr>
        <p:spPr>
          <a:xfrm>
            <a:off x="655677" y="1978462"/>
            <a:ext cx="6431042" cy="1199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Media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digjitale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ka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revolucionarizuar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mënyrën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krijohet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ndahet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konsumohet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informacioni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duke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shkatërruar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barrierat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duke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nxitur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mjedise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Varësia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saj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nga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interneti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lejon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shpërndarje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reagim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pothuajse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menjëhershëm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nivel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global.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55677" y="3364944"/>
            <a:ext cx="2645093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Faqet</a:t>
            </a: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e </a:t>
            </a: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Internetit</a:t>
            </a: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&amp; </a:t>
            </a: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Blogjet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655677" y="3882866"/>
            <a:ext cx="6431042" cy="899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Elementë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themelorë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që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ofrojnë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organizata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lajme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individë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ndarë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përmbajtje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ndryshme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Faqet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internetit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shërbejnë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zyrtare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ndërsa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blogjet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ofrojnë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përmbajtje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personale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bazuar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opinion.</a:t>
            </a:r>
            <a:endParaRPr lang="en-US" sz="14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01" y="2020610"/>
            <a:ext cx="6431042" cy="64310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20113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</a:rPr>
              <a:t>Rrjetet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</a:rPr>
              <a:t>Sociale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602587"/>
            <a:ext cx="1033510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Përmbajtje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e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Krijuar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nga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Përdoruesit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&amp;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Ndërveprimi</a:t>
            </a:r>
            <a:endParaRPr lang="en-US" sz="4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65577"/>
            <a:ext cx="598408" cy="59840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35336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Platforma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735336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Facebook, Twitter, Instagram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LinkedIn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riformësojnë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median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digjitale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përmes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përmbajtjes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krijuar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nga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përdoruesit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ndërveprimit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3665577"/>
            <a:ext cx="598408" cy="5984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53388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Transmetimi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Videove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153388" y="4303157"/>
            <a:ext cx="322123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YouTube, Netflix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Twitch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ofrojnë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përmbajtje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përshtatur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transmetimi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drejtpërdrejtë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rrit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ndërveprimin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kohë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3665577"/>
            <a:ext cx="598408" cy="5984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71440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Interactive Media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571440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VR, AR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faqet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ofrojnë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përvoja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zhytura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duke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lejuar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përdoruesit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ndikojnë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mënyrë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aktive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rrugëtimin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tyre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përmbajtjes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84307" y="584597"/>
            <a:ext cx="2861667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Krahasimi</a:t>
            </a: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Llojeve</a:t>
            </a: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të</a:t>
            </a: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Medias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42593" y="1108829"/>
            <a:ext cx="4992529" cy="624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Ndërveprimi</a:t>
            </a:r>
            <a:r>
              <a:rPr lang="en-US" sz="3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me </a:t>
            </a:r>
            <a:r>
              <a:rPr lang="en-US" sz="39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Audiencën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42593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dirty="0"/>
              <a:t>Media </a:t>
            </a:r>
            <a:r>
              <a:rPr lang="en-US" sz="2350" dirty="0" err="1"/>
              <a:t>Tradicionale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742593" y="2849880"/>
            <a:ext cx="6313765" cy="1018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njohur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komunikim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njëkahësh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konsum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pasiv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Mekanizmat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reagimit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letrat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redaktorin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janë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ngadalta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kufizuara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93" y="4106823"/>
            <a:ext cx="2286000" cy="22860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81662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 </a:t>
            </a: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digjitale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7581662" y="2849880"/>
            <a:ext cx="6313765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Thekson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komunikimin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dykahësh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me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reagim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menjëhershëm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përmes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komenteve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ndarjeve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pëlqimeve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mesazheve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direkte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662" y="3767376"/>
            <a:ext cx="3638907" cy="36389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01427" y="1739741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Krahasimi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Llojeve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të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Medias</a:t>
            </a:r>
          </a:p>
        </p:txBody>
      </p:sp>
      <p:sp>
        <p:nvSpPr>
          <p:cNvPr id="3" name="Text 1"/>
          <p:cNvSpPr/>
          <p:nvPr/>
        </p:nvSpPr>
        <p:spPr>
          <a:xfrm>
            <a:off x="837724" y="2331006"/>
            <a:ext cx="77660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Qasja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dhe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Përshtatja</a:t>
            </a:r>
            <a:endParaRPr lang="en-US" sz="4400" dirty="0"/>
          </a:p>
        </p:txBody>
      </p:sp>
      <p:sp>
        <p:nvSpPr>
          <p:cNvPr id="4" name="Shape 2"/>
          <p:cNvSpPr/>
          <p:nvPr/>
        </p:nvSpPr>
        <p:spPr>
          <a:xfrm>
            <a:off x="837724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84659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sp>
        <p:nvSpPr>
          <p:cNvPr id="6" name="Text 4"/>
          <p:cNvSpPr/>
          <p:nvPr/>
        </p:nvSpPr>
        <p:spPr>
          <a:xfrm>
            <a:off x="1084659" y="4598313"/>
            <a:ext cx="31059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Qasja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në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Media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84659" y="5093851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kufizuar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nga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barriera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gjeografike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kohore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;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përmbajtja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është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disponueshme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orare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caktuara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brenda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zonave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specifike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681793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sp>
        <p:nvSpPr>
          <p:cNvPr id="10" name="Text 8"/>
          <p:cNvSpPr/>
          <p:nvPr/>
        </p:nvSpPr>
        <p:spPr>
          <a:xfrm>
            <a:off x="7681793" y="4598313"/>
            <a:ext cx="28358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Përshtatja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Digjitale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81793" y="5093851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Algoritmet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përshtatin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përmbajtjen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sipas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preferencave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përdoruesit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duke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krijuar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përvoja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personalizuara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që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mund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çojnë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“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dhoma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jehone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”.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58227" y="1580436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Krahasimi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Llojeve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të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Medias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837724" y="2171700"/>
            <a:ext cx="711755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Besueshmëria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&amp;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Verifikimi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Fakteve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37724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 </a:t>
            </a: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Tradicionale</a:t>
            </a: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837724" y="4135636"/>
            <a:ext cx="34423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perceptuar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besueshme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shkak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sigurimit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lartë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cilësisë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proceseve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konsoliduara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editoriale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verifikimit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rigoroz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fakteve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871561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 </a:t>
            </a: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Digjitale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4871561" y="4135636"/>
            <a:ext cx="3442335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Besueshmëria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është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ndryshueshme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pasi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kushdo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mund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publikojë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përmbajtje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kontroll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rreptë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duke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kontribuar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përhapjen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keqinformimit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Iniciativat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verifikimit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fakteve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janë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thelbësore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907048" y="22524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</a:rPr>
              <a:t>Përfundime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2843689"/>
            <a:ext cx="1095827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pt-BR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 Ardhmja e Medias: Përshtatja me Ndryshimet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837724" y="3906679"/>
            <a:ext cx="12706154" cy="383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Peizazhi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mediatik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është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ndryshim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vazhdueshëm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karakterizuar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nga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konvergjenca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vazhdueshme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platformave</a:t>
            </a:r>
            <a:endParaRPr lang="en-US" sz="1850" dirty="0">
              <a:solidFill>
                <a:srgbClr val="2B3541"/>
              </a:solidFill>
              <a:latin typeface="Funnel Sans" pitchFamily="34" charset="0"/>
              <a:ea typeface="Funnel Sans" pitchFamily="34" charset="-122"/>
              <a:cs typeface="Funnel Sans" pitchFamily="34" charset="-120"/>
            </a:endParaRPr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digjitale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sociale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471420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Ky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transformim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fuqizon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përdoruesit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me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qasje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ndërveprim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paprecedent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duke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kërkuar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gjithashtu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aftësi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avancuara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leksikimin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lajmeve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vlerësimin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kritik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59415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Kuptimi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këtyre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dinamikave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është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thelbësor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për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lundruar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drejt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ardhmeje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dhe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të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angazhuar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645</Words>
  <Application>Microsoft Office PowerPoint</Application>
  <PresentationFormat>Custom</PresentationFormat>
  <Paragraphs>69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Funnel Display</vt:lpstr>
      <vt:lpstr>Funnel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2</cp:revision>
  <dcterms:created xsi:type="dcterms:W3CDTF">2025-09-11T11:18:56Z</dcterms:created>
  <dcterms:modified xsi:type="dcterms:W3CDTF">2025-09-21T18:21:38Z</dcterms:modified>
</cp:coreProperties>
</file>