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Playfair Display Semi Bold" panose="020B0604020202020204" charset="0"/>
      <p:regular r:id="rId15"/>
    </p:embeddedFont>
    <p:embeddedFont>
      <p:font typeface="Public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5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Informimi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Ballkanit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Strategjitë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Efektive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Kërkimit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Lundrimi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Oqeanin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Digjital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Informacionit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Gabimet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Shpeshta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në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që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Duhet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Shmangni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Përdorimi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Shumë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Fjalëve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Kyçe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30844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tepër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komplekse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mund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kufizuese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Filloni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zgjerojeni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nëse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është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nevojshme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Kontrollimi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vetëm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Rezultateve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Para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kryesore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gjithmonë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shumta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para.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Mbështetja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vetëm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një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Burim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Gjithmonë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disa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besueshme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Injorimi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Datave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Publikimit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vjetëruar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mund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mashtrues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Kontrolloni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është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publikuar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përmbajtja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892968" y="69202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qenit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vetëdijshëm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gabime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zakonshme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t’ju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ndihmojë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zhvilloni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zakone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Pikat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Kryesore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Kërkoni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më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Zgjuar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, Jo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më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Vështirë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Kujtoni</a:t>
            </a: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Përdorni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fjalë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kyçe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gjetur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Përdorni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përmirësuar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Përdorni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mjete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avancuara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Gjithmonë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kontrolloni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disa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besueshme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Ushtrojini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këto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aftësi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rregullisht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përmirësuar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leximin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tuaj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digjital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Aftësitë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efektive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nuk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janë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vetëm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shkollë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janë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mjete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thelbësore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jetën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përditshme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botën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tonë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mbushur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07605" y="7982545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With practice, you'll find credible information faster, understand different perspectives, and make better-informed decisions. Make your searches smarter, not harder!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7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Faleminderit</a:t>
            </a:r>
            <a:r>
              <a:rPr lang="en-US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Pyetje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Interneti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është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bibliotekë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gjigante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mbushur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pothuajse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çdo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gjetja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asaj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ndonjëherë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ndjehet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kërkosh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gjilpërë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kashtë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mënyrën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mund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transformoni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përmbytje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dhënave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vlefshëm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nb-NO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Tre Strategji Kryesore të Kërkimit: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1022986" y="3398996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Përdorimi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Fjalëve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Kyçe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dhe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Operatorëve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15126" y="4044137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përmirësoni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duke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përdorur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fjalë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simbole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gjetur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saktësisht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nevojitet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459644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Përdorimi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Mjeteve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Avancuara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4114800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Zbuloni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përdorni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filtrat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operatorët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ngushtuar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drejt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atyre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rëndësishme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856470" y="3398494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it-IT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Kontrolli i Informacionit nga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it-IT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Burime të Ndryshme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404413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Kuptoni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verifikoni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faktet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vlerësoni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besueshmërinë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t’ju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ndihmojnë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kurseni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kohë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përmirësoni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mësimin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mashtrues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paragjykuar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para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ndikojë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kuptimin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tuaj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Fuqia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Fjalëve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Kyçe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Fjalët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kyçe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ndihmojnë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motorët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identifikojnë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temat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kryesore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po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kërkoni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Sa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jenë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fjalët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kyçe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aq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mira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do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jenë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Shembull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mbi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ndikimin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ndryshimeve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300" b="1" dirty="0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chemeClr val="bg2">
                    <a:lumMod val="50000"/>
                  </a:schemeClr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endParaRPr lang="en-US" sz="1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gjerë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lidhura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mirë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efektet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ndryshimeve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ngushtuar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Edhe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mirë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bimët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rezistente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ndaj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thatësirës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aspekt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85" y="1742739"/>
            <a:ext cx="6115148" cy="611514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7" y="8230076"/>
            <a:ext cx="13306425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Choosing precise keywords is the foundation of effective searching, helping you filter out irrelevant information from the start.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Operatorët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Përmirësimi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Rezultateve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Shenjat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Thonjëzave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sakta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Shembull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ndryshimeve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Kthen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vetëm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Shenja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Minus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it-IT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Përjashtimi i Termave të Caktuar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Shembull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Përjashton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fokusohen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ekonomia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174726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“OSE”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</a:rPr>
              <a:t>Përfshij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</a:rPr>
              <a:t>terma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</a:rPr>
              <a:t>të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</a:rPr>
              <a:t>tjerë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Shembull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OSE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ngrohja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globale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Sjell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flasin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njërin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tjetrin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term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174726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Asteriski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* (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Karakter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Përgjithshëm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Zëvendësues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fjalë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mungojnë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Shembull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*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ndikimi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Kthen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ndikimi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“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politika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ndikimi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892968" y="678318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japin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madh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duke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ndihmuar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saktësisht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nevojitet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humbur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Mjetet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Avancuar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Saktësi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në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Dorën Tuaj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Kur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strategjitë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bazë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mjaftojnë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motorëve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ofrojnë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avancuara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t’ju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ndihmuar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eksploroni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thellë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përmirësoni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tuaja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Filtro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sipas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Gjuhës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Rajonit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Periudhës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kohore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fundit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20082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Llojit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skedarit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(PDF, Word,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Përfitimet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rezultatet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Fokusohuni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ajo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nevojitet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saktësisht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Shmangni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formatet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dokumenteve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Kontrolli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Informacionit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Çelësi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Besueshmërisë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sfidat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mëdha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botën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sotme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mbushur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është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sigurosh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ajo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Dezinformimi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paragjykimet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përhapura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duke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bërë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domosdoshëm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kontrollimin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fakteve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85455" y="2967931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Jepni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përparësi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burimeve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besueshme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35890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fi-FI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Revista me rishikim nga kolegët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759160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Publikime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qeveritare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12558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Institucione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522350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Organizata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njohura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lajmesh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85455" y="4919119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it-IT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 interneti me citime dhe burime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Mbani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mend: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duken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duhet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kontrollohen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Nëse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dy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njohura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konfirmojnë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njëjtin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mund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saktësinë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tij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Shembull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Praktik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mbi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Ndryshimet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Klimatike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Bazë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“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shumë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tyre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nevojat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tuaja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Përmirësuar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“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ndryshimeve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site:.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”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fokusuar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specifikisht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ndikimet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bujqësi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471750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Filtra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Avancuar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Shtoni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datës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2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vitet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fundit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llojin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skedarit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PDF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Lënda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fundit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format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shkarkueshëm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1" y="4457104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Cross-Check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Krahasoni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gjetjet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ndryshme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akademike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it-IT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Verifikoni statistikat kryesore me raporte qeveritare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Kjo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përparim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tregon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kombinimi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strategjive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sjell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rëndësishëm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sesa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kërkim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bazë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vetëm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Përfitimet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Zotërimit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Aftësive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Kërkimit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Kurseni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Kohë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të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Çmuar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Gjeni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ju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nevojitet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shpejt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pa u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humbur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faqe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jo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relevante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5076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Përmirësoni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Cilësinë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e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Kërkimit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2" y="384093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Keni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akses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saktë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rëndësishëm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nga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burime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endParaRPr lang="en-US" sz="150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besueshme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Siguro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Saktësinë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Identifikoni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përjashtoni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dezinformimin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duke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kontrolluar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faktet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it-IT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Merrni Vendime më të Mira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Bazo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vendimet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tuaja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informacion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besueshëm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dhe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të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plotë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1076</Words>
  <Application>Microsoft Office PowerPoint</Application>
  <PresentationFormat>Custom</PresentationFormat>
  <Paragraphs>124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Playfair Display Semi Bold</vt:lpstr>
      <vt:lpstr>Public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4</cp:revision>
  <dcterms:created xsi:type="dcterms:W3CDTF">2025-09-11T13:03:51Z</dcterms:created>
  <dcterms:modified xsi:type="dcterms:W3CDTF">2026-01-19T18:18:35Z</dcterms:modified>
</cp:coreProperties>
</file>