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Host Grotesk Medium" panose="020B0604020202020204" charset="0"/>
      <p:regular r:id="rId15"/>
    </p:embeddedFont>
    <p:embeddedFont>
      <p:font typeface="Roboto" panose="02000000000000000000" pitchFamily="2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00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8364"/>
            <a:ext cx="1328261" cy="13282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448645" y="2123480"/>
            <a:ext cx="458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MEDIActive Youth: </a:t>
            </a:r>
            <a:r>
              <a:rPr lang="en-US" sz="19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Informimi</a:t>
            </a: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Ballkanit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3476625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Mjetet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për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Verifikimin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dhe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Kontrollin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Fakteve</a:t>
            </a:r>
            <a:endParaRPr lang="en-US" sz="5350" dirty="0"/>
          </a:p>
        </p:txBody>
      </p:sp>
      <p:sp>
        <p:nvSpPr>
          <p:cNvPr id="6" name="Text 2"/>
          <p:cNvSpPr/>
          <p:nvPr/>
        </p:nvSpPr>
        <p:spPr>
          <a:xfrm>
            <a:off x="793790" y="6006822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lundrosh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peizazhin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40430"/>
            <a:ext cx="7281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shumë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sfida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verifikimit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fakteve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6522"/>
            <a:ext cx="3503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nn-NO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Kuptim i gabuar i satirës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26950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Faqe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lajmesh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Onion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Borowitz Report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publikojnë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histori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ekzagjeruara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sajuara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qëllime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Verifikuesit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duhet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vetëdijshëm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mënyrë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mos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ngatërrojnë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satirën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lajme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vërteta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55652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</a:rPr>
              <a:t>Injorimi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</a:rPr>
              <a:t>i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</a:rPr>
              <a:t>Kontekstit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564874" y="5126950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faktik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mashtrues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merret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jashtë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Gjithmonë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merrni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parasysh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gjerë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cilin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bëhet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deklaratë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paraqitet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statistikë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619851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Shembull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raport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mbi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shkallën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tingëllojë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shqetësues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është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rëndësishme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kontrollohet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çfarë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periudhe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kohore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çfarë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rrethanash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regjistruar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shifra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248"/>
            <a:ext cx="7704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</a:rPr>
              <a:t>Rëndësia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</a:rPr>
              <a:t> e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</a:rPr>
              <a:t>rishikimit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</a:rPr>
              <a:t>të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</a:rPr>
              <a:t>fakteve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344817"/>
            <a:ext cx="12745164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Në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shekullin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XXI,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ku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informacioni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është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gjithnjë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më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aksesueshëm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por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shpeshherë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pasigurt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rëndësia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verifikimit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dhe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kontrollit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fakteve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nuk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mund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anashkalohet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047161"/>
            <a:ext cx="22860" cy="2083713"/>
          </a:xfrm>
          <a:prstGeom prst="rect">
            <a:avLst/>
          </a:prstGeom>
          <a:solidFill>
            <a:srgbClr val="95CC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45329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644372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</a:rPr>
              <a:t>Mjete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</a:rPr>
              <a:t>kryesore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5485"/>
            <a:ext cx="418218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Fact Check Explorer, Snopes, PolitiFact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4561" y="5356265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Teknika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Krahasimi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(cross-referencing)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Kërkimi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kundërt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(reverse image search)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Kontrolli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metadata-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sVlerësimi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burimit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505003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Gabimet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zakonshme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Paragjykimi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konfirmimit,Mbështetja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tepruar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vetëm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Kuptimi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gabuar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satirësInjorimi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kontekstit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29" y="7199352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përdorur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mjetet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duhura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duke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zbatuar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teknikat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duke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qenë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vetëdijshëm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gabimet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zakonshme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individët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zhvillojnë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aftësi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cilat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kontribuojnë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shoqëri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ndërgjegjshme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7259"/>
            <a:ext cx="13042821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650"/>
              </a:lnSpc>
              <a:buNone/>
            </a:pPr>
            <a:r>
              <a:rPr lang="en-US" sz="117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Faleminderit</a:t>
            </a:r>
            <a:r>
              <a:rPr lang="en-US" sz="117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!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793790" y="5094684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Pyetje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99448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botën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digjitale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ritëm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shpejtë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sotëm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dezinformimi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pasaktë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përhapen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shumë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shpejt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duke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bërë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thelbësore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zhvillimin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aftësive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kontrollin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Aftësia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mënyrë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lajmet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dhënat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është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thelbësore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gjithë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gazetarët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edukatorët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përdoruesit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zakonshëm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mediave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910971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Kjo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prezantim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eksploron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mjetet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kryesore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teknikat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efektive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gabimet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zakonshme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duhet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shmangur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gjatë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kontrollit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06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Agjenda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204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</a:rPr>
              <a:t>Mjetet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</a:rPr>
              <a:t>dhe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</a:rPr>
              <a:t>Burimet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65044"/>
            <a:ext cx="353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Eksploroni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platformat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qasshme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lirshëm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dizajnuara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autenticitetin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lajmeve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mediave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tjera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98400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3735824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</a:rPr>
              <a:t>Teknikat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</a:rPr>
              <a:t> 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</a:rPr>
              <a:t>verifikimit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Mësoni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metoda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efektive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krahasimin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kontrollin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vlerësimin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besueshmërisë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28716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Gabimet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Zakonshme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Kuponi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gabimet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njerëzit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bëjnë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gjatë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1116151" y="6034290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Derisa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përfundojë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kjo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prezantim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njohuri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praktike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t’ju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ndihmojnë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luftoni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rremë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qëndroni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694"/>
            <a:ext cx="6750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Mjetet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Thelbësore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për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Verifikimin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Fakteve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1607"/>
            <a:ext cx="91440" cy="20622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448" y="3552825"/>
            <a:ext cx="31686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Google Fact Check Explorer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6448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Grupizon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kontrolle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besueshme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internet, duke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lejuar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përdoruesit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kërkojnë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pretendime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shohin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vlerësuar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31607"/>
            <a:ext cx="4215408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3331607"/>
            <a:ext cx="91440" cy="20622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20095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Snopes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20095" y="3982045"/>
            <a:ext cx="36815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faqet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njohura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specializuar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demaskimin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legjendave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urbane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viral.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331607"/>
            <a:ext cx="91440" cy="206228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33861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PolitiFact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33861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Ofron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detajuara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deklaratave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duke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vlerësuar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“Truth-O-Meter”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treguar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sakta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561713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Njohja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mundëson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përdoruesve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kryejnë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shpejta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para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shpërndajnë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mbështeten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07075"/>
            <a:ext cx="5841921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"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Mjete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më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Specializuara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për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Verifikimin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"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2217" y="1239798"/>
            <a:ext cx="185082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FactCheck.org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92217" y="1619131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jopartiake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jo-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fitimprurëse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ofron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thelluara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rrëzon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pretendime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rreme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politikave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2230041"/>
            <a:ext cx="6542365" cy="65423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3438" y="1239798"/>
            <a:ext cx="198167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Mjetet</a:t>
            </a: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për</a:t>
            </a: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Verifikimin</a:t>
            </a: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Vizual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438" y="1619131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mjet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kërkim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kundërt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imazheve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ndihmon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origjinës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3438" y="1893094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InVID: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shtesë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shfletuesi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ndihmon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videove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imazheve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mediat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sociale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3438" y="2248495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Këto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mjete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thelbësore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identifikuar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manipuluara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përdorura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jashtë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kontekstit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cilat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shpesh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përhapen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shpejt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internet.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611"/>
            <a:ext cx="95541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Krahasimi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me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burime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besueshme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345180"/>
            <a:ext cx="88189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Gjithmonë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verifikoni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një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pohim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duke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konsultuar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burime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shumta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dhe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besueshme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3047524"/>
            <a:ext cx="22860" cy="967383"/>
          </a:xfrm>
          <a:prstGeom prst="rect">
            <a:avLst/>
          </a:prstGeom>
          <a:solidFill>
            <a:srgbClr val="95CCDA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3814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7930" y="4199878"/>
            <a:ext cx="28471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Medie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njohura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dhe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endParaRPr lang="en-US" sz="1950" dirty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konsoliduara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37930" y="4852340"/>
            <a:ext cx="343804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redaksionale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rrepta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4238149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8127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Revista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akademike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968127" y="4785122"/>
            <a:ext cx="343816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rishikim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kolegët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(peer-reviewed) me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rrepta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4238149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Raporte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zyrtare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98443" y="4785122"/>
            <a:ext cx="343816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Dokumente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besueshme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WHO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agjenci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qeveritare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5901333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Shembull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pohime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mjekësore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konsultoni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Organizatën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Botërore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Shëndetësisë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(WHO)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PubMed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konfirmuar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legjitimitetin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92405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Teknika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imazheve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dhe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videove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Imazhet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shpesh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keqinterpretohen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merren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jashtë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kontekstit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për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mashtruar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shikuesit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52882"/>
            <a:ext cx="992267" cy="120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3251240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Kërkim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kundërt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imazheve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84415" y="3759756"/>
            <a:ext cx="64414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Përdorni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Google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gjurmuar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imazh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tij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origjinal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55770"/>
            <a:ext cx="992267" cy="15005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454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Kontrolloni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metadata-n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984415" y="4962644"/>
            <a:ext cx="644140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vendndodhja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koha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data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krijimit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duke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përdorur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mjete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FotoForensics.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050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Vlerësimi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paragjykimit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dhe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besueshmërisë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burimit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89" y="2499717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Kuptimi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paragjykimeve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reputacionit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është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rëndësishëm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saktë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86168" y="3405188"/>
            <a:ext cx="2607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Vlerësimi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I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fakteve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6168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Ofron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qëndrimeve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historikut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raportimit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faktik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nivelit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transparencës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63557" y="340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Kërkim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mbi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autorësinë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6" y="378237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Hulumtoni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është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pronari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publikimit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faqes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internetit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kuptuar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konfliktet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mundshme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5131713"/>
            <a:ext cx="7556421" cy="1138833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6168" y="5337691"/>
            <a:ext cx="2498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Analizo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7" y="5661541"/>
            <a:ext cx="714446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Shikoni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historikun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korrigjime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tërheqje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artikujsh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saktësi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0190" y="6493788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Kjo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lejon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vendosni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ngjarë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paraqesë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mënyrë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saktë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ndryshohet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shkak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paragjykimeve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296"/>
            <a:ext cx="7727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Gabimet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zakonshme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në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verifikimin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e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fakteve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69005"/>
            <a:ext cx="6422231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49" y="3194209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5843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015008" y="3987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Tendenca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për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të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konfirmuar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bindjet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ekzistuese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Njerëzit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shpesh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kërkojnë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mbështet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besimet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paraprake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shmangur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kërkoni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aktivisht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pikëpamje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kundërta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sfidoni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supozimet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469005"/>
            <a:ext cx="6422231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838" y="3194209"/>
            <a:ext cx="595313" cy="595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6432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635597" y="3987998"/>
            <a:ext cx="3301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/>
              <a:t>Besimi </a:t>
            </a:r>
            <a:r>
              <a:rPr lang="en-US" sz="1950" dirty="0" err="1"/>
              <a:t>në</a:t>
            </a:r>
            <a:r>
              <a:rPr lang="en-US" sz="1950" dirty="0"/>
              <a:t> </a:t>
            </a:r>
            <a:r>
              <a:rPr lang="en-US" sz="1950" dirty="0" err="1"/>
              <a:t>vetëm</a:t>
            </a:r>
            <a:r>
              <a:rPr lang="en-US" sz="1950" dirty="0"/>
              <a:t> </a:t>
            </a:r>
            <a:r>
              <a:rPr lang="en-US" sz="1950" dirty="0" err="1"/>
              <a:t>një</a:t>
            </a:r>
            <a:r>
              <a:rPr lang="en-US" sz="1950" dirty="0"/>
              <a:t> </a:t>
            </a:r>
            <a:r>
              <a:rPr lang="en-US" sz="1950" dirty="0" err="1"/>
              <a:t>burim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635597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Duke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mbështetur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vetëm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vetëm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për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është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besueshëm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çojë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rezultate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paplota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pasakta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Gjithmonë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kontrolloni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duke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bazuar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burime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5754648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Kuptimi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këtyre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gabimeve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mund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ndihmojë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sigurimin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vlerësimeve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sakta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gjatë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verifikimit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të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1049</Words>
  <Application>Microsoft Office PowerPoint</Application>
  <PresentationFormat>Custom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Roboto</vt:lpstr>
      <vt:lpstr>Host Grotesk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2025-09-11T13:08:12Z</dcterms:created>
  <dcterms:modified xsi:type="dcterms:W3CDTF">2025-09-30T12:43:07Z</dcterms:modified>
</cp:coreProperties>
</file>