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Quattrocento" panose="02020502030000000404" pitchFamily="18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05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ineye.com/" TargetMode="External"/><Relationship Id="rId7" Type="http://schemas.openxmlformats.org/officeDocument/2006/relationships/hyperlink" Target="https://justdone.ai/ads/gen/sensity-a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vid-project.eu/tools-and-services/invid-verification-plugin/" TargetMode="External"/><Relationship Id="rId5" Type="http://schemas.openxmlformats.org/officeDocument/2006/relationships/hyperlink" Target="https://fotoforensics.com/" TargetMode="External"/><Relationship Id="rId4" Type="http://schemas.openxmlformats.org/officeDocument/2006/relationships/hyperlink" Target="https://sites.google.com/view/reverse-images/too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www.midjourne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s://openai.com/dall-e-2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stability.ai/blog/stable-diffusion-public-relea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thispersondoesnotexist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>
              <a:alpha val="80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621393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8628" y="1595199"/>
            <a:ext cx="45728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Informimi</a:t>
            </a: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Ballkanit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1574244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3572947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gjeneruara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</a:t>
            </a:r>
            <a:endParaRPr lang="en-US" sz="7750" dirty="0"/>
          </a:p>
        </p:txBody>
      </p:sp>
      <p:sp>
        <p:nvSpPr>
          <p:cNvPr id="8" name="Text 4"/>
          <p:cNvSpPr/>
          <p:nvPr/>
        </p:nvSpPr>
        <p:spPr>
          <a:xfrm>
            <a:off x="1748552" y="6351151"/>
            <a:ext cx="11133177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Realiteti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mjegullohet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Orientimi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peizazhin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medias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vizuale</a:t>
            </a:r>
            <a:endParaRPr lang="en-US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88519"/>
            <a:ext cx="547032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Pasojat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botën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reale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Manipulimi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politik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Kamala Harris,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mori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shikime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tregon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diskursin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Quattrocento" panose="02020502030000000404" pitchFamily="18" charset="0"/>
              </a:rPr>
              <a:t>Arti </a:t>
            </a:r>
            <a:r>
              <a:rPr lang="en-US" sz="19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Quattrocento" panose="02020502030000000404" pitchFamily="18" charset="0"/>
              </a:rPr>
              <a:t>dhe</a:t>
            </a:r>
            <a:r>
              <a:rPr lang="en-US" sz="1900" dirty="0">
                <a:solidFill>
                  <a:schemeClr val="accent2">
                    <a:lumMod val="60000"/>
                    <a:lumOff val="40000"/>
                  </a:schemeClr>
                </a:solidFill>
                <a:latin typeface="Quattrocento" panose="02020502030000000404" pitchFamily="18" charset="0"/>
              </a:rPr>
              <a:t> </a:t>
            </a:r>
            <a:r>
              <a:rPr lang="en-US" sz="19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Quattrocento" panose="02020502030000000404" pitchFamily="18" charset="0"/>
              </a:rPr>
              <a:t>Kreativiteti</a:t>
            </a:r>
            <a:endParaRPr lang="en-US" sz="1900" dirty="0">
              <a:solidFill>
                <a:schemeClr val="accent2">
                  <a:lumMod val="60000"/>
                  <a:lumOff val="40000"/>
                </a:schemeClr>
              </a:solidFill>
              <a:latin typeface="Quattrocento" panose="020205020300000004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7724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Fitorja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veprave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konkurse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arti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përkufizimin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krijimtarisë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ardhmen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shprehjes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artistike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njerëzore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5128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</a:rPr>
              <a:t>Vjedhja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</a:rPr>
              <a:t> e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</a:rPr>
              <a:t>identitetit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35128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Deepfake-t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personazheve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famshëm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 Cruise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tregojnë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pamja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çdo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pëlqimin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5128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Mashtrime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Financiare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35128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 Musk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promovojnë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skema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financiare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tregojnë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potencialin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IA-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mundësuar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mashtrime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sofistikuara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7301"/>
            <a:ext cx="59368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</a:rPr>
              <a:t>E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</a:rPr>
              <a:t>ardhmja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</a:rPr>
              <a:t> e Medias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</a:rPr>
              <a:t>Vizuale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197298"/>
            <a:ext cx="12643604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Dy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anët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krijimtarisë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IA-</a:t>
            </a:r>
            <a:r>
              <a:rPr lang="en-US" sz="53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837724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Mundësitë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Demokratizimi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mjeteve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krijuese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Mundësi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artistike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Qasje për ata pa aftësi tradicionale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Argëtimi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Inovacioni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Sfidat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Verifikimi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bëhet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gjithnjë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vështirë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Nevoja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edukim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shkathtësi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digjitale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sv-SE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Rregullat dhe ligjet nuk e ndjekin ritmin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Dobësimi i besimit në media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7724" y="5957054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kuptuar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krijohet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mësuar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vlerësojmë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kritikisht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digjitale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vlerësojmë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mirë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IA-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qëndruar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vëmendshëm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keqpërdorimeve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mundshme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ardhmja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kërkon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zgjidhje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teknologjike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ashtu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gjykim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njerëzor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386727" y="2770823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en-US" sz="7750" dirty="0" err="1">
                <a:solidFill>
                  <a:srgbClr val="000000"/>
                </a:solidFill>
                <a:latin typeface="Quattrocento" pitchFamily="34" charset="0"/>
              </a:rPr>
              <a:t>Faleminderit</a:t>
            </a:r>
            <a:r>
              <a:rPr lang="en-US" sz="7750" dirty="0">
                <a:solidFill>
                  <a:srgbClr val="000000"/>
                </a:solidFill>
                <a:latin typeface="Quattrocento" pitchFamily="34" charset="0"/>
              </a:rPr>
              <a:t>!</a:t>
            </a:r>
            <a:endParaRPr lang="en-US" sz="7750" dirty="0"/>
          </a:p>
        </p:txBody>
      </p:sp>
      <p:sp>
        <p:nvSpPr>
          <p:cNvPr id="5" name="Text 2"/>
          <p:cNvSpPr/>
          <p:nvPr/>
        </p:nvSpPr>
        <p:spPr>
          <a:xfrm>
            <a:off x="5343882" y="4316968"/>
            <a:ext cx="3942636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31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</a:t>
            </a:r>
            <a:r>
              <a:rPr lang="en-US" sz="31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837724" y="512373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Vlerësojmë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angazhimin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tuaj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mirëpresim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çdo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pyetje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keni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mediat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IA!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5105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Vitet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fundit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inteligjenca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artificiale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bërë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përparime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jashtëzakonshme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krijimin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mjegulluar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kufirin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medias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njeriu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prodhuar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makinat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fituar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konkurse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rëndësishme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fotografike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bërë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shikime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tashmë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imitojë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zëra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specifikë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krijojë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‘deepfake’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bindës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37724" y="4780226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Ky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prezantim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shqyrton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gjenerimit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inteligjenca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artificiale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shembujt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domethënës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dalluar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ajo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89371" y="856178"/>
            <a:ext cx="966096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Shembuj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domethënës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medias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vizuale</a:t>
            </a:r>
            <a:endParaRPr lang="en-US" sz="3850" dirty="0">
              <a:solidFill>
                <a:srgbClr val="FFD9BE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inteligjenca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artificiale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456617"/>
            <a:ext cx="6372701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0015" y="2688908"/>
            <a:ext cx="311062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Rasti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‘deepfake’ me Tom Cruise (2021)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122533"/>
            <a:ext cx="5908119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seri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videosh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TikTok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‘deepfake’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realist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aktorit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 Cruise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tregoi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nivelin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avancuar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kësaj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teknologjie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ngriti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shqetësime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mundësinë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keqpërdorimit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2456617"/>
            <a:ext cx="6372820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52147" y="2688908"/>
            <a:ext cx="31074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Ky person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nuk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ekziston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52147" y="3122533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Kjo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faqe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interneti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fytyrë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re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herë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rifreskohet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treguar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inteligjenca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artificiale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krijojë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shumë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personave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vërtetë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ekzistojnë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904423"/>
            <a:ext cx="6372701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70015" y="5136713"/>
            <a:ext cx="34943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fiton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konkursin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(2022)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70014" y="5444728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arti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inteligjenca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artificiale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fitoi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vendin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konkurs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arti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pamor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Panairin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Shtetëror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Kolorados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nxitur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natyrën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krijimtarisë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epokën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IA.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904423"/>
            <a:ext cx="6372820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52147" y="5136713"/>
            <a:ext cx="356687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 e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Kamala Harris  (2024)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52147" y="5570339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fushate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IA,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kandidatit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presidencial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Kamala Harris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tërhoqi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shikime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postua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 Musk pa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sqaruar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qartë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ishte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80" y="389334"/>
            <a:ext cx="3604736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</a:rPr>
              <a:t>Takimi</a:t>
            </a:r>
            <a:r>
              <a:rPr lang="en-US" sz="26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</a:rPr>
              <a:t>i</a:t>
            </a:r>
            <a:r>
              <a:rPr lang="en-US" sz="26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</a:rPr>
              <a:t>pamundur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0" y="1177171"/>
            <a:ext cx="6576179" cy="8454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5461" y="1145381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Kjo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tregon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George Clooney-n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Wolfgang Amadeus Mozart-in duke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vaniljeje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bashku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Pallatin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Schönbrunn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Vienë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siç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pretendon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495461" y="1725692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Kjo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fizikisht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pamundur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– Mozart (1756-1791)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vdiq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170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vjet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para se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lindte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Clooney (1961)!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495461" y="2079546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këtë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‘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ngjarje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’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edhe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YouTube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qëllime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edukative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duke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demonstruar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aftësitë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krijuese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IA-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495461" y="2659856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Link: https://youtu.be/wpUaivMtY58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370"/>
            <a:ext cx="75005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Zbërthimi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përmbajtjes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së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4143"/>
            <a:ext cx="4318278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711297"/>
            <a:ext cx="28523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Kontrollo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mospërputhje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Kërko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parregullsi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tiparet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fytyrës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sy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çrregullt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dhëmbë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pazakontë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Kontrollo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mospërputhje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sfond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ndriçim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ndjekin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ligjet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natyrore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fizikës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664143"/>
            <a:ext cx="4318278" cy="837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5433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Analizo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Metadatat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365433" y="4144923"/>
            <a:ext cx="389941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Shiko metadata-n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imazhit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videos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origjinën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historikun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redaktimeve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664143"/>
            <a:ext cx="4318278" cy="8377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710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forenzikën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digjitale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3710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softuer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specializuar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zbuluar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fuqizuara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IA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trajnuara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media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sintetike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6265188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Gjithmonë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merr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parasysh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besueshëm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 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përputhet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faktet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njohura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593" y="513993"/>
            <a:ext cx="6549390" cy="549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verifikim</a:t>
            </a: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online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47593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7593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048703" y="1763911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TinEye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48703" y="2225516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motor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kërkimi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kundërt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gjesh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burimin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origjinal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4690348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690348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4991457" y="1763911"/>
            <a:ext cx="295132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Reverse Image Search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991457" y="2225516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Ndjek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origjinën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përdorimin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imazheve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internet.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7593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47593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48703" y="3728918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FotoForensics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48703" y="4190524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Ofron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analizimin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përbërjes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digjitale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imazheve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zbuluar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ndryshime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apo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manipulime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690348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4690348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7" name="Text 15"/>
          <p:cNvSpPr/>
          <p:nvPr/>
        </p:nvSpPr>
        <p:spPr>
          <a:xfrm>
            <a:off x="4991457" y="3728918"/>
            <a:ext cx="2537103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InVID Verification Plugin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991457" y="4190524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shtesë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shfletues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ofron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ndryshme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verifikimin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videove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imazheve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47593" y="5484257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7593" y="5484257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21" name="Text 19"/>
          <p:cNvSpPr/>
          <p:nvPr/>
        </p:nvSpPr>
        <p:spPr>
          <a:xfrm>
            <a:off x="1048703" y="5693926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Sensity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048703" y="6155531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Specializohet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zbulimin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deepfake-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ofron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identifikimin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videove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909923" y="1530787"/>
            <a:ext cx="4980384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Këto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mjete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ndihmojnë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përcaktoni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nëse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përmbajtja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është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manipuluar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050" b="1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IA.</a:t>
            </a:r>
            <a:endParaRPr lang="en-US" sz="20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923" y="2730460"/>
            <a:ext cx="4980384" cy="498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4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it-IT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Mjetet e njohura për gjenerimin e imazheve nga IA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94397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579" y="291869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DALL-E 2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109579" y="3352324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OpenAI,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njohur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shumë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detajuara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përshkrime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4441269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09579" y="456557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109579" y="4999196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njohur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paraqitjet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artistike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aftësinë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stile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ndryshme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124" y="6088142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579" y="62124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 Diffusion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109579" y="6646069"/>
            <a:ext cx="668309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model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burim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hapur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gjenerimin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8157"/>
            <a:ext cx="557581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Revolucioni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videove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Deepfake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13779"/>
            <a:ext cx="5699760" cy="393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258758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Teknologjia</a:t>
            </a: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videove</a:t>
            </a: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Deepfake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3105031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Deepfake-t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përdorin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zëvendësuar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pamjen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tjetri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digjitale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39635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Shembuj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famshëm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përfshijnë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448710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 Cruise video e TIKTOK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8328" y="489537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Scarlett Johansson,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klonimi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zërit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8328" y="530363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 false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Elon Musk duke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promovuar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skema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financiare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8328" y="582715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u="sng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Teknologjia</a:t>
            </a:r>
            <a:r>
              <a:rPr lang="en-US" sz="1600" u="sng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pas “ </a:t>
            </a:r>
            <a:r>
              <a:rPr lang="en-US" sz="16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Person Does Not Exist</a:t>
            </a:r>
            <a:r>
              <a:rPr lang="en-US" sz="16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“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krijon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krejtësisht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fictive ,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dukje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0127"/>
            <a:ext cx="497264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Çështje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Etike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004899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4" name="Text 2"/>
          <p:cNvSpPr/>
          <p:nvPr/>
        </p:nvSpPr>
        <p:spPr>
          <a:xfrm>
            <a:off x="1047155" y="3110165"/>
            <a:ext cx="28728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it-IT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 drejta e autorit dhe pronësia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3488860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Kush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zotëron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drejtat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mbi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përmbajtjen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IA? A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‘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krijojë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’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vepra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origjinale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apo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thjesht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vepra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derivuese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004899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7" name="Text 5"/>
          <p:cNvSpPr/>
          <p:nvPr/>
        </p:nvSpPr>
        <p:spPr>
          <a:xfrm>
            <a:off x="7629287" y="32143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</a:rPr>
              <a:t>Keqinformimi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3647956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mund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parandalojmë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përhapjen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lajmeve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rreme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mediave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manipuluara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duken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autentike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736902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10" name="Text 8"/>
          <p:cNvSpPr/>
          <p:nvPr/>
        </p:nvSpPr>
        <p:spPr>
          <a:xfrm>
            <a:off x="1047155" y="4946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Çështje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Privatësie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47155" y="537995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Cilat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janë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pasojat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krijimit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imazheve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videove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realizueshme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personave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vërtetë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pa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pëlqimin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tyre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736902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7629287" y="4946333"/>
            <a:ext cx="2752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Ndikimi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në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industrinë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krijuese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9287" y="537995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 do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ndikojë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përmbajtja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gjeneruar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nga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IA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artistët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fotografët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dhe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profesionistët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e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tjerë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krijues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1115</Words>
  <Application>Microsoft Office PowerPoint</Application>
  <PresentationFormat>Custom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2025-09-11T13:11:18Z</dcterms:created>
  <dcterms:modified xsi:type="dcterms:W3CDTF">2025-09-30T12:47:49Z</dcterms:modified>
</cp:coreProperties>
</file>