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Source Sans 3" panose="020B0604020202020204" charset="0"/>
      <p:regular r:id="rId14"/>
    </p:embeddedFont>
    <p:embeddedFont>
      <p:font typeface="Source Serif 4 Semi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72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1837849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Informimi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Ballkanit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09801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nb-NO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Leximi kritik i mesazheve mediatike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media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kudo,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thelbësore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dish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lexosh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mediatike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mënyrë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Konkluzione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Leximi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kritik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aftësi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ju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lejon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lundroni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peizazhin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mediatik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mënyrë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menduar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pavarur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Duke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kuptuar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qëllimin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perspektivën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pas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mesazheve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do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jeni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aftë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Merr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vendime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informuara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</a:rPr>
              <a:t>Shmang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</a:rPr>
              <a:t>manipulimin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</a:rPr>
              <a:t> 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Bëhu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konsumues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 medias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mënyrë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inteligjente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9962" y="8400455"/>
            <a:ext cx="1333047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Develop your critical lens and take control of your media experience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en-US" sz="8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Faleminderit</a:t>
            </a:r>
            <a:r>
              <a:rPr lang="en-US" sz="8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!</a:t>
            </a:r>
            <a:endParaRPr lang="en-US" sz="8850" dirty="0"/>
          </a:p>
        </p:txBody>
      </p:sp>
      <p:sp>
        <p:nvSpPr>
          <p:cNvPr id="3" name="Text 1"/>
          <p:cNvSpPr/>
          <p:nvPr/>
        </p:nvSpPr>
        <p:spPr>
          <a:xfrm>
            <a:off x="5062180" y="434566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Pyetje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Objektivat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0"/>
            <a:ext cx="4158734" cy="2872721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22571"/>
            <a:ext cx="136428" cy="28727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Njihni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paragjykimet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87904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shenjat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zakonshme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paragjykimit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manipulimit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pabesueshëm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mediatike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872720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3422571"/>
            <a:ext cx="136428" cy="28727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Vlerësoni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burimet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064665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vlerësoni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besueshmërinë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ndryshme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mediatike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duke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analizuar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gjuhën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kredibilitetin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tyre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872720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36428" cy="287272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Përdorni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mjetet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187904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mjete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verifikimin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fakteve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kërkimet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imazheve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mënyrë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kundërt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verifikuar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informacionin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se ta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Çfarë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do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thotë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lexosh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median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në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mënyrë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kritike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Leximi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kritik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përfshin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Identifikimi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paragjykimeve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pasqyrojnë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pikëpamjet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krijuesve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tyre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3054845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Vlerësimi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besueshmërisë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ditur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cilave</a:t>
            </a:r>
            <a:endParaRPr lang="en-US" sz="17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t’u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besohet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8" y="3818808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Njohja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qëllimit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pas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mesazheve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–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nëse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janë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informuar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argëtuar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shitur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apo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bindur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Kuptimi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paragjykimeve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dhe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agjendës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31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gjitha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mediatike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Kuptimi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paragjykimeve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pas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tyre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ndihmon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shohësh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gjithë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pamjen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Krahasoni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përmbajtjen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Gjeni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dy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ndryshme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mbi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njëjtin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temë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Analizoni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gjuhën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përdorur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Shikoni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fjalët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përdorura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– ‘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suksesshëm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’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kundrejt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‘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problematik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’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zbulojnë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paragjykime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Diskutoni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influencën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Merrni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parasysh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dallimet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formësojnë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opinionet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lexuesve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Indetifikimi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burimeve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besueshme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Shikoni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burime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autoritative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njohura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/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themeluara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Opinione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ekspertëve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Organizata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Qeveritare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Kontrollues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rajonal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fakteve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(p.sh.,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107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Vëreni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shenjat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paralajmëruese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Sensacionalizmi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</a:rPr>
              <a:t>Mungesa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</a:rPr>
              <a:t>informacionit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</a:rPr>
              <a:t>mbi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</a:rPr>
              <a:t>autorin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shumë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ndjeshme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/e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tepërt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Mungesa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dative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publikimeve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59381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Aktivitet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Krahasoni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artikull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lajmesh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besueshëm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përmbajtjen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panjohur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rrjetet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6345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Njohja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clickbait-it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dhe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gjuhës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manipulative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Shembuj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 do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çfarë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ky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politikan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Ky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këshill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thjeshtë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t’ju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ndryshojë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jetën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Shenja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paralajmëruese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ekzagjeruar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(‘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tronditëse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’, ‘e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pabesueshme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’)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9" y="6146602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Shtytës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zemërim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tronditje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61332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Tituj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paqartë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përgjithshëm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Mjete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praktike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analizë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kritike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Kush </a:t>
            </a:r>
            <a:r>
              <a:rPr lang="en-US" sz="2200" dirty="0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 </a:t>
            </a:r>
            <a:r>
              <a:rPr lang="en-US" sz="2200" dirty="0" err="1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krijoi</a:t>
            </a:r>
            <a:r>
              <a:rPr lang="en-US" sz="2200" dirty="0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këtë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Kuptimi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krijuesit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zbulon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motivimet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paragjykimet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Cili </a:t>
            </a:r>
            <a:r>
              <a:rPr lang="en-US" sz="2200" dirty="0" err="1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është</a:t>
            </a:r>
            <a:r>
              <a:rPr lang="en-US" sz="2200" dirty="0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qëllimi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informojë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shesë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bindë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argëtojë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902029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Source Sans 3" panose="020B0604020202020204" charset="0"/>
              </a:rPr>
              <a:t>Cfarë</a:t>
            </a:r>
            <a:r>
              <a:rPr lang="en-US" sz="2200" dirty="0">
                <a:latin typeface="Source Sans 3" panose="020B0604020202020204" charset="0"/>
              </a:rPr>
              <a:t> </a:t>
            </a:r>
            <a:r>
              <a:rPr lang="en-US" sz="2200" dirty="0" err="1">
                <a:latin typeface="Source Sans 3" panose="020B0604020202020204" charset="0"/>
              </a:rPr>
              <a:t>teknikash</a:t>
            </a:r>
            <a:r>
              <a:rPr lang="en-US" sz="2200" dirty="0">
                <a:latin typeface="Source Sans 3" panose="020B0604020202020204" charset="0"/>
              </a:rPr>
              <a:t> </a:t>
            </a:r>
            <a:r>
              <a:rPr lang="en-US" sz="2200" dirty="0" err="1">
                <a:latin typeface="Source Sans 3" panose="020B0604020202020204" charset="0"/>
              </a:rPr>
              <a:t>janë</a:t>
            </a:r>
            <a:r>
              <a:rPr lang="en-US" sz="2200" dirty="0">
                <a:latin typeface="Source Sans 3" panose="020B0604020202020204" charset="0"/>
              </a:rPr>
              <a:t> </a:t>
            </a:r>
            <a:r>
              <a:rPr lang="en-US" sz="2200" dirty="0" err="1">
                <a:latin typeface="Source Sans 3" panose="020B0604020202020204" charset="0"/>
              </a:rPr>
              <a:t>përdorur</a:t>
            </a:r>
            <a:r>
              <a:rPr lang="en-US" sz="2200" dirty="0">
                <a:latin typeface="Source Sans 3" panose="020B0604020202020204" charset="0"/>
              </a:rPr>
              <a:t>?</a:t>
            </a:r>
          </a:p>
        </p:txBody>
      </p:sp>
      <p:sp>
        <p:nvSpPr>
          <p:cNvPr id="11" name="Text 9"/>
          <p:cNvSpPr/>
          <p:nvPr/>
        </p:nvSpPr>
        <p:spPr>
          <a:xfrm>
            <a:off x="9880759" y="3418165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Merrni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parasysh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gjuhën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pamjet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tonin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ndikojnë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Kush </a:t>
            </a:r>
            <a:r>
              <a:rPr lang="en-US" sz="2200" dirty="0" err="1"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përfiton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Kush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përfiton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besoni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këtë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Cfarë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perspective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mungon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Cilat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pikëpamje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janë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përfshirë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ndryshon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kjo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mesazhin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it-IT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Zbatimi: Analizimi i një shembulli nga jeta reale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34948" y="1236583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Zgjidhni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postim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rrjetet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artikull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mbi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aktuale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analizojeni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duke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iu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përgjigjur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4948" y="1618655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Kush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krijoi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përmbajtjen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mund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jetë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tyre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948" y="191666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Cila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dhe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cilat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pamje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përdoren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formësuar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mesazhin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4948" y="221468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sv-SE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Cilat perspektiva janë përfshirë ose përjashtuar?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3" y="1461849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Shembull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Shikoni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postim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nga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influencer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promovon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produkt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influencer-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transparent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sponsorizimin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Cila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gjuhë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cilat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imazhe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bëjnë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produktin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duket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tërheqës</a:t>
            </a: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72" y="2336721"/>
            <a:ext cx="6593800" cy="659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Lista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kontrolluese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për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lexim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kritik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të</a:t>
            </a: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9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mediave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Kontrolloni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burimin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dhe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autorin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ky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burim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Iibesueshëm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Identifikoni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qëllimin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ka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qëllim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informojë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argëtojë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shesë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apo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bindë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Vëreni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shtytësit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emocionalë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po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përpiqet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bëjë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ndiheni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zemëruar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tronditur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Kërkoni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perspektivat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e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munguara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ka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historisë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nuk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është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treguar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Verifikoni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informacionin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Përdorni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faqet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për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verifikimin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fakteve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kërkoni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artikuj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shtesë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702</Words>
  <Application>Microsoft Office PowerPoint</Application>
  <PresentationFormat>Custom</PresentationFormat>
  <Paragraphs>98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Source Serif 4 Semi Bold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2</cp:revision>
  <dcterms:created xsi:type="dcterms:W3CDTF">2025-09-11T14:11:09Z</dcterms:created>
  <dcterms:modified xsi:type="dcterms:W3CDTF">2025-09-27T21:36:06Z</dcterms:modified>
</cp:coreProperties>
</file>