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itter Medium" panose="020B0604020202020204" charset="0"/>
      <p:regular r:id="rId12"/>
    </p:embeddedFont>
    <p:embeddedFont>
      <p:font typeface="Open Sans" panose="020B06060305040202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53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26481"/>
            <a:ext cx="1461730" cy="14617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MEDIActive Youth: </a:t>
            </a:r>
            <a:r>
              <a:rPr lang="en-US" sz="22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Informimi</a:t>
            </a: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</a:t>
            </a: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Balkkanit</a:t>
            </a: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93790" y="4383524"/>
            <a:ext cx="75295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Perspektivat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mbi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lajmet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93790" y="54324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ndryshon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ndjeshëm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mbarë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formësuar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ekonomike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6202"/>
            <a:ext cx="10584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it-IT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Kuptimi i dallimeve në lajmet globale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8609"/>
            <a:ext cx="4196358" cy="2711768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Kornizat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politike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Mjediset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rregullatore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nivelet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lirisë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ndjeshëm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midis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raportohen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8609"/>
            <a:ext cx="4196358" cy="2711768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Kontekste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kulturore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Normat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vlerat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formësojnë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tonin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rajone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8609"/>
            <a:ext cx="4196358" cy="2711768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Faktorë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ekonomikë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financimit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vendimet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editoriale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mbulimit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1537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Qëllimi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është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pajisim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lexuesit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mjetet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vlerësuar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Mediet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lajmeve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nëpër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vende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7620">
            <a:solidFill>
              <a:srgbClr val="EB792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</a:rPr>
              <a:t>Shtetet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</a:rPr>
              <a:t> e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</a:rPr>
              <a:t>Bashkuara</a:t>
            </a:r>
            <a:endParaRPr lang="en-US" sz="2050" dirty="0">
              <a:solidFill>
                <a:srgbClr val="FFFFFF"/>
              </a:solidFill>
              <a:latin typeface="Bitter Medium" pitchFamily="34" charset="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Bitter Medium" pitchFamily="34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</a:rPr>
              <a:t>të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</a:rPr>
              <a:t>Amerikës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0925" y="3079552"/>
            <a:ext cx="3280886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Peizazh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konkurrues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traditë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fortë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gazetarisë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hetimore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gjithnjë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polarizuar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midis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mediave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prirje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partiake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Fox News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MSNBC.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7620">
            <a:solidFill>
              <a:srgbClr val="A9B3A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4988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</a:rPr>
              <a:t>Mbretëria</a:t>
            </a:r>
            <a:r>
              <a:rPr lang="en-US" sz="2050" dirty="0">
                <a:solidFill>
                  <a:srgbClr val="000000"/>
                </a:solidFill>
                <a:latin typeface="Bitter Medium" pitchFamily="34" charset="0"/>
              </a:rPr>
              <a:t> e </a:t>
            </a: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</a:rPr>
              <a:t>Bashkuar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4988" y="2749153"/>
            <a:ext cx="3280886" cy="170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përzierje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mediave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shërbimit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publik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(BBC)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njohura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raportimin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neutral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mediave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komerciale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përfshirë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tabloidët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sensacionalistë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The Sun.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7620">
            <a:solidFill>
              <a:srgbClr val="E1C8B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Kina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0925" y="6115764"/>
            <a:ext cx="721494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Peizazh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kontrolluar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qeveria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me media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menaxhuara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shteti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Xinhua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China Daily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përputhen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politikat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qeveritare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710" y="420053"/>
            <a:ext cx="5939909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nn-NO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Mjedise të tjera mediatike globale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Rusia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dominuar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media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kontrolluara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shteti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RT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Sputnik,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pasqyrojnë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qeverisë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opozitare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përballen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censurë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konsiderueshme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India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Peizazh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larmishëm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mijëra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media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shërbejnë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1.4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miliard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njerëz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Ekziston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interesat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ndikojnë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ndjeshëm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mjedise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kontrastuese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tregojnë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ndryshon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mbarë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gëzojnë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tjera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përballen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censurë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kontroll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ndryshojë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thelbësore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narrativën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ngjarjeve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53" y="2413040"/>
            <a:ext cx="6594158" cy="6594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Kontrolli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Qeveritar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dhe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Ndikimi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Kulturor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</a:rPr>
              <a:t>Kontrolli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</a:rPr>
              <a:t>Qeveritar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regjime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autoritare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Koreja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Veriut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Arabia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Saudite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kontrollohen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ngushtë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kufizime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rënda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gazetarët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Pikëpamjet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shtypen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kontrast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demokracitë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Evropës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Perëndimore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ofrojnë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mbrojtje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forta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megjithëse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ndikimet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ndikojnë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mbulimin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Normat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kulturore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perëndimore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theksojnë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drejtat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njeriut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ndërsa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burime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lajmesh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aziatike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japin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përparësi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mirëqenies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kolektive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stabilitetit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kombëtar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0" y="1713071"/>
            <a:ext cx="213360" cy="17061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Organizata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Reporters Without Borders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ndjekin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lirinë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globalisht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përmes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renditjeve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tyre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vjetore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Indeksin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Lirisë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së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33" y="2914531"/>
            <a:ext cx="5124212" cy="51242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80952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it-IT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Dallimet Kulturore në Raportimin e Lajmeve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461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Japonia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Mediume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NHK World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njohura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matur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rezervuar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pasqyron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vlerat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harmonisë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përgjegjësisë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461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</a:rPr>
              <a:t>Vendet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</a:rPr>
              <a:t>Afrikane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Agjencitë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theksojnë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bazuar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komunitet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çështjet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zhvillimore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arsimi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shëndetësia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infrastruktura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461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Lindja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Mesme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Mbikëqyrja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përqendrohet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stabilitetin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rajonal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konsideratat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fetare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ndikimet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komunitet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29352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dallime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krijojnë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narrativa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lajmesh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veçanta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pasqyrojnë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vlerat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secilës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511" y="520065"/>
            <a:ext cx="7741920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Agjencitë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Kryesore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Ndërkombëtare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të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Lajmeve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Reuters (</a:t>
            </a:r>
            <a:r>
              <a:rPr lang="en-US" sz="185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Mbretëria</a:t>
            </a: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 </a:t>
            </a:r>
            <a:r>
              <a:rPr lang="en-US" sz="185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Bashkuar</a:t>
            </a: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agjencitë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mëdha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reputacion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objektiv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vogla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mbështeten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mbulim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ndërkombëtar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C3CDC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/>
        </p:spPr>
      </p:sp>
      <p:sp>
        <p:nvSpPr>
          <p:cNvPr id="10" name="Text 7"/>
          <p:cNvSpPr/>
          <p:nvPr/>
        </p:nvSpPr>
        <p:spPr>
          <a:xfrm>
            <a:off x="964763" y="3232071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Associated Press (SHBA)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Vepron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model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bashkëpunimi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me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përmbajtje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shpërndarë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mijëra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media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mbarë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FBE2D1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/>
        </p:spPr>
      </p:sp>
      <p:sp>
        <p:nvSpPr>
          <p:cNvPr id="14" name="Text 11"/>
          <p:cNvSpPr/>
          <p:nvPr/>
        </p:nvSpPr>
        <p:spPr>
          <a:xfrm>
            <a:off x="964763" y="4858107"/>
            <a:ext cx="24526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Agence France-Presse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Prani 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Afrikë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shumëgjuhësh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qartë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evropiane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Al Jazeera (Qatar)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rol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madh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lajmet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ndërkombëtare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sfidon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narrativat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perëndimore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veçanërisht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lidhur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arabe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205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Konsumimi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Kritik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Lajmeve</a:t>
            </a:r>
            <a:endParaRPr lang="en-US" sz="4450" dirty="0">
              <a:solidFill>
                <a:srgbClr val="2C3F42"/>
              </a:solidFill>
              <a:latin typeface="Bitter Medium" pitchFamily="34" charset="0"/>
              <a:ea typeface="Bitter Medium" pitchFamily="34" charset="-122"/>
              <a:cs typeface="Bitter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Ekosistemi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Global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Lajmeve</a:t>
            </a:r>
            <a:endParaRPr lang="en-US" sz="2200" dirty="0">
              <a:solidFill>
                <a:srgbClr val="D2600F"/>
              </a:solidFill>
              <a:latin typeface="Bitter Medium" pitchFamily="34" charset="0"/>
              <a:ea typeface="Bitter Medium" pitchFamily="34" charset="-122"/>
              <a:cs typeface="Bitter Medium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vogla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burime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ribotojnë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përmbajtje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agjencitë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kryesore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thotë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paraqiten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formësojë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perceptimin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publik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mbarë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Të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bëhesh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një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konsumator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kritik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lajmeve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Njohni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kulturor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burimeve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2919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Kërkoni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ngjarjet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rëndësishme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6688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Merrni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parasysh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kush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zotëron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financon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organizatën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4086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Kini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kujdes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ndikimi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agjencive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ndërkombëtare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Duke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kuptuar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dinamika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lexuesit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vlerësojnë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mirë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diversitetin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angazhohen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raportimin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global.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650"/>
              </a:lnSpc>
              <a:buNone/>
            </a:pPr>
            <a:r>
              <a:rPr lang="en-US" sz="53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Faleminderit</a:t>
            </a:r>
            <a:r>
              <a:rPr lang="en-US" sz="5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!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473869" y="1489234"/>
            <a:ext cx="1368266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Pyetje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" y="1912382"/>
            <a:ext cx="10832425" cy="6499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748</Words>
  <Application>Microsoft Office PowerPoint</Application>
  <PresentationFormat>Custom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Open Sans</vt:lpstr>
      <vt:lpstr>Bitter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2025-09-11T15:56:27Z</dcterms:created>
  <dcterms:modified xsi:type="dcterms:W3CDTF">2025-09-30T13:17:32Z</dcterms:modified>
</cp:coreProperties>
</file>