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18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47411"/>
            <a:ext cx="1473994" cy="14739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5206" y="2119074"/>
            <a:ext cx="55289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280190" y="421671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Post-</a:t>
            </a:r>
            <a:r>
              <a:rPr lang="bs-Latn-BA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istina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&amp;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Informacijski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6280190" y="597443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Navigacija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složenim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pejzažom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bs-Latn-BA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digitalnom dobu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2912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Njegovanje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informisane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budućnosti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28683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Informacijski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poremećaj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predstavlja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složen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izazov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našem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međusobno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povezanom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svijetu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obuhvatajući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nenamjernih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zlonamjernih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manipulacija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63069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Razumijevanje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njegovih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različitih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oblika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uticaja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prvi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korak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ka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izgradnji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otpornosti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Kultivisanjem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kritičkog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mišljenja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poboljšanjem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medijske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pismenosti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korišćenjem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kolektivne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akcije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možemo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kretati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ovim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zamršenim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pejzažom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633745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Hvala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Pitanja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?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0855"/>
            <a:ext cx="904029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Izazov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preopterećenja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informacijama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58133"/>
            <a:ext cx="2165747" cy="2117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520559" y="3107055"/>
            <a:ext cx="103235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Internet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preplavljen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većinom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stavljajući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teret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pojedince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prepoznaju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Široko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rasprostranjene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mogu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dovesti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činjenično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netačnih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uvjerenja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podupiru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političke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društvene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odluke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potkopavajući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dobrobit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zajednice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3520559" y="4399836"/>
            <a:ext cx="103235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bismo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borili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protiv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toga,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moramo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razumjeti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ljudi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formiraju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mišljenja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stvaraju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šire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zašto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efikasne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78584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95205"/>
            <a:ext cx="600765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Razumijevanje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post-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istine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133951" y="3672483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"Post-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definisana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odnosi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označava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okolnosti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kojima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objektivne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činjenice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uticajne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oblikovanju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javnog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mišljenja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apela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emocije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ličnih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uvjerenja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."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417332"/>
            <a:ext cx="30480" cy="1236107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490859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Post-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istinita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politika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uspijeva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polariziranom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okruženju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gdje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"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ideja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već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podijeljena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pojmove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nasuprot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tvojoj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pojačavajući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postojeće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društvene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polarizacije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2621"/>
            <a:ext cx="880538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Informacijski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Širi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pogled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94322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Izraz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"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vijesti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nedovoljan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jer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sav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zavaravajući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"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Informacijski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poremećaj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obuhvata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različite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stepene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obmane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niskog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nivoa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zagađenja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duboko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obmanjujućeg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3966686"/>
            <a:ext cx="340162" cy="4252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0906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Dezinformacije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49246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Namjerno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koji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dijeli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bi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nanijela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izmišljeni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audio-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vizualni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teorije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zavjere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35893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63" y="3966686"/>
            <a:ext cx="340162" cy="4252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973008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Dezinformacije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973008" y="449246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dijele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bez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namjere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naškodi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netačni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opisi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fotografija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statistika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9677995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065" y="3966686"/>
            <a:ext cx="340162" cy="4252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415111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Malinformacije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0415111" y="4492466"/>
            <a:ext cx="342149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Prave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dijele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bi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nanijela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često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premještanjem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privatnih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javnu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sferu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zlonamjerno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iskrivljavanje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konteksta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1492" y="401955"/>
            <a:ext cx="3708797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3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Dezinformacije</a:t>
            </a:r>
            <a:r>
              <a:rPr lang="en-US" sz="23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3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na</a:t>
            </a:r>
            <a:r>
              <a:rPr lang="en-US" sz="23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3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djelu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11492" y="1077754"/>
            <a:ext cx="3077528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Glasine</a:t>
            </a: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o Macron Offshore </a:t>
            </a: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računu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511492" y="1452205"/>
            <a:ext cx="662547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Tokom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francuskih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predsjedničkih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izbora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2017.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izmišljeni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dokumenti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proširili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internetom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tvrdeći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je Emmanuel Macron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imao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tajni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offshore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račun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Bahamima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Cilj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bio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obeshrabriti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glasače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ga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podrže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2" y="2318147"/>
            <a:ext cx="3413760" cy="42443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1057" y="1077754"/>
            <a:ext cx="182713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Podesta Email </a:t>
            </a: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Curenje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501057" y="1452205"/>
            <a:ext cx="662547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 2016.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e-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mailovi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Johna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Podeste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hakovani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objavljeni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od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strane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Wikileaksa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Iako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obavještajne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agencije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nisu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pronašle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falsifikat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curenje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bacilo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svjetlo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unutrašnje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funkcionisanje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predsjedničke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kampanje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uzrokujući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štetu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izlaganjem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autentičnih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1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057" y="2318147"/>
            <a:ext cx="6625471" cy="66254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96421"/>
            <a:ext cx="576822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Primjer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dezinformacija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618548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 2017.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nakon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terorističkog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napada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Parizu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podijeljen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video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tvrdi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londonski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muslimani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slave. Video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zapravo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2009.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prikazuje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Pakistance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slave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pobjedu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kriketu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Ovo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dijeli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ko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svjestan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lažnosti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813" y="617458"/>
            <a:ext cx="10315932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00"/>
              </a:lnSpc>
            </a:pP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Vrste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informacijskog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poremećaja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manipulacija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85813" y="1627822"/>
            <a:ext cx="420326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85813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62645" y="1882735"/>
            <a:ext cx="3027521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Manipulirani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62645" y="2368153"/>
            <a:ext cx="3571518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Istinski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manipulisano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bi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zavarao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publiku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Primjer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 Video Emme Gonzalez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kida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metu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pištolja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izmijenjen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bi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prikazalo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kida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Ustav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SAD-a.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45" y="4416743"/>
            <a:ext cx="3002280" cy="297180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213509" y="1627822"/>
            <a:ext cx="420326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5213509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5590342" y="188273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Izmišljeni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590342" y="2368153"/>
            <a:ext cx="3571518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bez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činjenične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osnove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potpuno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izmišljen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Primjer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video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orla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koji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otima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bebu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kreiran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strane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studenata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dizajna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342" y="4416743"/>
            <a:ext cx="3571518" cy="203751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9641205" y="1627822"/>
            <a:ext cx="420338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9641205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1"/>
          <p:cNvSpPr/>
          <p:nvPr/>
        </p:nvSpPr>
        <p:spPr>
          <a:xfrm>
            <a:off x="10018038" y="188273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Deepfakes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10018038" y="2368153"/>
            <a:ext cx="3571637" cy="1077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Kreirani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video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audio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stvarajući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uvjerljive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prikaze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ljudi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038" y="3698319"/>
            <a:ext cx="3571637" cy="24436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147" y="476250"/>
            <a:ext cx="10011727" cy="432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00"/>
              </a:lnSpc>
            </a:pP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Vrste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informacijskog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poremećaja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kontekst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lažno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predstavljanje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06147" y="1277064"/>
            <a:ext cx="3903583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Obmanjujući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lažni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kontekst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606147" y="1720691"/>
            <a:ext cx="6497836" cy="831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Autentične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predstavljene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izvan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konteksta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djelimični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citati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selektivna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statistika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Originalni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preoblikovan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lažnim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kontekstualnim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informacijama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otpad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Hyde Parka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pogrešno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povezano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protestom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3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7" y="2747010"/>
            <a:ext cx="4091940" cy="50825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34037" y="1277064"/>
            <a:ext cx="4114681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Lažna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veza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uljeza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34037" y="1720691"/>
            <a:ext cx="6497836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Clickbait koji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koristi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obmanjujuće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naslove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Lažno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predstavljanje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originalnih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izvora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vijesti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koriste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prave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logotipe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brenda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3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037" y="2469832"/>
            <a:ext cx="588264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7136"/>
            <a:ext cx="768703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Adresiranje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informacijskog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poremećaja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86773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Navigacija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zahtijeva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kritičko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razmišljanje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višestruki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pristup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93790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Obrazovanje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50556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Promovišite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medijsku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pismenost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biste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pomogli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pojedincima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kritički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procijene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216962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Regulacija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50556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Platforme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moraju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implementirati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mjere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za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smanjenje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širenja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9640133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Tehnologija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50556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Razviti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alate za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otkrivanje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označavanje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izmišljenog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93790" y="601944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658</Words>
  <Application>Microsoft Macintosh PowerPoint</Application>
  <PresentationFormat>Custom</PresentationFormat>
  <Paragraphs>63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Noto Serif HK</vt:lpstr>
      <vt:lpstr>Noto Serif HK Bold</vt:lpstr>
      <vt:lpstr>Noto Serif HK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3</cp:revision>
  <dcterms:created xsi:type="dcterms:W3CDTF">2025-09-11T12:49:13Z</dcterms:created>
  <dcterms:modified xsi:type="dcterms:W3CDTF">2025-10-13T10:40:23Z</dcterms:modified>
</cp:coreProperties>
</file>