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Playfair Display Semi Bold" pitchFamily="2" charset="77"/>
      <p:regular r:id="rId15"/>
    </p:embeddedFont>
    <p:embeddedFont>
      <p:font typeface="Public Sans" pitchFamily="2" charset="77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3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1073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Efikasne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Navigacija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digitalnim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informacijskim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okeanom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Uobičajene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zamke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treba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izbjegavati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previše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složene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restriktivne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Počnite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proširite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samo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prvih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Najbolji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najtačniji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Oslanjanje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jedan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provjeravajte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Ignorisanje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datuma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objavljivanja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Zastarjele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dovesti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zabludu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sadržaj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objavljen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svjestan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uobičajenih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grešaka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razvijete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efikasnije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0"/>
              </a:lnSpc>
            </a:pP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zaključci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Traženje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pametnije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, a ne </a:t>
            </a: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teže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4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Zapamti</a:t>
            </a: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ciljanje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određenih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it-IT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operatore pretrage za preciziranje rezultata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pl-PL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napredne alate za pretragu za veću preciznost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pouzdanih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Redovno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vježbajte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poboljšali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digitalnu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pismenost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Učinkovite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vještine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školu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 one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alati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svakodnevni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život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našem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svijetu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bogatom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1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07605" y="7982545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With practice, you'll find credible information faster, understand different perspectives, and make better-informed decisions. Make your searches smarter, not harder!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50"/>
              </a:lnSpc>
            </a:pPr>
            <a:r>
              <a:rPr lang="en-US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Hvala!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Pitanja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Internet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poput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biblioteke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prepune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gotovo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kojoj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upravo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onoga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osjećati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igle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plastu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sijena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Uz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nekoliko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izmjena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transformisati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ogromnu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poplavu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podataka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vrijedan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resurs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Tri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strategije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85230" y="3452098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112222" y="376225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Naučite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precizirati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simbolima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biste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ciljali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upravo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98877" y="3452098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 naprednih alata za</a:t>
            </a:r>
          </a:p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pretraživanje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62945" y="4022550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Otkrijte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filtere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suzite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najrelevantnije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11001" y="3503176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Razumjeti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procijeniti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bi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osigurala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uštedite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vrijeme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obmanjujuće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nego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utiču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razumijevanje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50"/>
              </a:lnSpc>
            </a:pP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Moć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ključnih</a:t>
            </a: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2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riječi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pretraživačima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glavne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tražite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riječi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to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Istraživanje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Preširoko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nepovezanih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sv-SE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Bolje: "efekti klimatskih promjena na poljoprivredu" (suženi fokus)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"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usjevi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otporni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sušu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(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aspekt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7" y="8230076"/>
            <a:ext cx="13306425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Choosing precise keywords is the foundation of effective searching, helping you filter out irrelevant information from the start.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Operatori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Preciziranje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Navodnici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Potražite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tom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tačnom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frazom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Znak minus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određene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pojmove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-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Ekonomija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Isključuje stranice fokusirane na ekonomiju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OR 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Centrala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Uključite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koji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termin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ILI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globalno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zagrijavanje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obije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Zvjezdica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* (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Džoker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Rezervisano</a:t>
            </a:r>
            <a:r>
              <a:rPr lang="pl-PL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mjesto za riječi koje nedostaju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klimu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politike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operatori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kontrolu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pomažući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pregledanja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bs-Latn-BA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 alati za pretraživanje: Preciznost na dohvat ruke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dovoljne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većina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pretraživača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nudi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napredne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alate koji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će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pomoći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kopate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dublje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poboljšate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Filtriraj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po: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Jeziku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Regiji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Rasponu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datuma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najnovija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ažuriranja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44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Tipu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datoteke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(PDF-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Word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preciznosti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rezultatima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pt-BR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Koncetrišite</a:t>
            </a:r>
            <a:r>
              <a:rPr lang="pt-BR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se upravo na ono što vam treba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Izbjegavajte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Pronalaženje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formata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dokumenata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informacija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pouzdanosti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Jedan od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najvećih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izazova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današnjem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svijetu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prepunom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osigurati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ono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pristrasnost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široko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rasprostranjene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zbog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čega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provjeravati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790468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Dajte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prioritet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renomiranim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izvorima</a:t>
            </a: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Recenzovano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časopisi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publikacije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institucije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Dobro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uspostavljene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novinske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organizacije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Char char="•"/>
            </a:pPr>
            <a:r>
              <a:rPr lang="it-IT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Web stranice sa citatima i izvorima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Zapamtite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Čak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koji se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prvi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pogled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provjereni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Ako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dva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ili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renomiranih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potvrđuju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možete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sigurniji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njenu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tačnost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v-SE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Praktični primjer: Istraživanje klimatskih promjena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Osnovna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Milioni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mnogi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Preciznija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pretraga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Efekti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klimatskih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 -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Ekonomska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fokusirani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posebno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poljoprivredne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uticaje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filteri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Dodaj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filter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datuma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posljednje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2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godine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tip PDF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datoteke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Nedavni akademski radovi u formatu za preuzimanje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l-PL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Uporedite nalaze u više akademskih izvora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statistike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vladinim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izvještajima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progresija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pokazuje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kombinovanje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tri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strategije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dovodi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specifičnijih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same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ovladavanja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vještinama</a:t>
            </a: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8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pretraživanja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Uštedite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dragocjeno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vrijeme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Brzo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pronađite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ono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što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je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bez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skrolanja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kroz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stranice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nebitnih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rezultata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Povećajte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kvalitet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istraživanja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Pristup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preciznijim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relevantnim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vjerodostojnih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izvora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Osigurajte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točnost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Identifikujte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filtrirajte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dezinformacije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unakrsnom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provjerom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činjenica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Donesite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bolje</a:t>
            </a: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odluke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Bazirajte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izbore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pouzdanim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sveobuhvatnim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informacijama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899</Words>
  <Application>Microsoft Macintosh PowerPoint</Application>
  <PresentationFormat>Custom</PresentationFormat>
  <Paragraphs>117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Playfair Display Semi Bold</vt:lpstr>
      <vt:lpstr>Public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2025-09-11T13:03:51Z</dcterms:created>
  <dcterms:modified xsi:type="dcterms:W3CDTF">2025-10-13T10:51:38Z</dcterms:modified>
</cp:coreProperties>
</file>