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ist" pitchFamily="2" charset="77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ad.com/Brainstor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spen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427702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50"/>
              </a:lnSpc>
            </a:pP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Šta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je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razmišljanje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78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00"/>
              </a:lnSpc>
            </a:pP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Raspakivanje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osnovnih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koncepata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principa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koji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oblikuju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informisano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Više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igara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razmišljanja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Nudi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kolekciju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uključujući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klasike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052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Sudoku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474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Tangram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896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Logičke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zagonetke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pt-BR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Multiplayer igra koja izaziva igrače da: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osnovu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posmatranja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Dovrše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ispred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ostalih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Pomakne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granice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Vježbaju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Zaključak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Vitalna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važnost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Istorijska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osnova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duboke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istorijske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korijene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naučnika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disciplinirani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pristup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znanju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Lični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razvoj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individualnu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sposobnost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dokaze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obrazložene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obrazovanju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poslovanju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zdravstvu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svakodnevnom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Društveni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napredak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Njeguje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građanstvo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omogućava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učešće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promoviše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smislen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2248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Razumijevanjem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porijekla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primjene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vježbe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dizajnirane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podsticanje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pojedinci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mogu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upravljati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složenošću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smisleno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doprinijeti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zajednicama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bs-Latn-BA" sz="6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Hvala!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9081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bs-Latn-BA" sz="3550" b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Pitanja?</a:t>
            </a:r>
            <a:endParaRPr lang="en-US" sz="3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razmišljanje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Temelj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medijske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pismenosti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bitna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razlikovanje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našem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bogatom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To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dokaza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formiranje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obrazloženih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-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fundamentalnih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sposobnosti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tehnokratskim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disciplinovani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zahtijeva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aktivno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bavljenje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idejama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omogućavajući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pojedincima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jasno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tome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rade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00"/>
              </a:lnSpc>
            </a:pP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Porijeklo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Drevna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Grčka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Sokrat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rođeno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drevnoj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Atini (5. do 3.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vijek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pp. n. e.),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gdje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Platona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postavili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sistematsko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Grci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tražili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pjesnika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Homera,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vjerujući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božanski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nadahnuti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Sokrat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revolucionisao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pristup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tvrdeći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se do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može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razgovor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postepeno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sužavajući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subjekte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njihov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suštinski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8" y="1418273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6298" y="7343775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“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metodu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babice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”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vjerujući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već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umu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osobe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samo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potrebno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bude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izvučena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Sokratska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metoda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koristi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kooperativni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stimuliše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dublje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preispitivanje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pretpostavki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Evolucija</a:t>
            </a: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Drevna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Grčka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Sokrat, Platon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uspostavili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sistematskog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istraživanja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Renesansa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Humanizam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podsticao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razvoj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misliocima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Descartesa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Lockea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koji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uveli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skepticizam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empirizam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Prosvjetiteljstvo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Pojava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racionalizma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naučnog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promovirala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znanja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20.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vijek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John Dewey se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zalagao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iskustveno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obrazovanje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refleksivno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građanstvo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Moderno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doba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Edward de Bono, Daniel Kahneman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Richard Thaler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ispitali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pristranosti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Praktične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primjene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Studenti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tekstove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pitanjima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ispitivanjem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gledišta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formulisanjem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Posao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Lideri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tržišne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trendove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rizike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organizacioni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uspjeh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povratnih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kupaca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bi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riješio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pad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prodaje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Zdravstvo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Medicinski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stručnjaci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simptome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razmatraju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određuju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najbolje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tretmane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istorije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pacijenta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vaganjem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rizika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Politička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uloga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u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društvu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ulogu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njegovanju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informisanih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angažiranih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posebno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demokratskim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55139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osnažuje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pl-PL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Kritički</a:t>
            </a:r>
            <a:r>
              <a:rPr lang="pl-PL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pl-PL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procijene</a:t>
            </a:r>
            <a:r>
              <a:rPr lang="pl-PL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informacije u doba dezinformacija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4688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Razlikuju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vjerodostojne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izvore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nepouzdanih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8709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Efikasno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političke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27303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informirane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tokom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478845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Štaviše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doprinosi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društvenom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napretku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podstičući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razumijevanje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Igre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za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poboljšanje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Šah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Besplatna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platforma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Strateško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Predviđanje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planiranje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služi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milionima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šahista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širom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svijeta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nudeći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mjesto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348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Dijeljenje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strategija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770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šahovske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21923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Povezivanje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globalnom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šahovskom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zajednicom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Talosov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princip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2766060" cy="175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60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Talosov</a:t>
            </a: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princip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74129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Filozofska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puzzle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prvog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lica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smještena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kontradiktornom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svijetu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drevnih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ruševina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napredne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tehnologije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0340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zadatak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rješavati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zagonetke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suočavaju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dubokim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pitanjima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 je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tvoja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svrha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pt-BR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 ćeš da uradiš povodom toga?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izaziva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između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preispitivanja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stvarnosti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Simulacija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siromaštva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Potrošeno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siromaštvu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beskućništvu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razvijena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Urban Ministries of Durham,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neprofitnom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organizacijom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Sjevernoj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Karolini.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zasnovana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budžetiranju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svakodnevnim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izazovima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suočavaju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višestrukim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teškim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scenarijima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donesu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finansijske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direktno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utiču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prihod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empatiju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društvenu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svijest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676168"/>
            <a:ext cx="173736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767</Words>
  <Application>Microsoft Macintosh PowerPoint</Application>
  <PresentationFormat>Custom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Noto Serif SC Bold</vt:lpstr>
      <vt:lpstr>Geist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2025-09-11T13:57:52Z</dcterms:created>
  <dcterms:modified xsi:type="dcterms:W3CDTF">2025-10-13T13:13:32Z</dcterms:modified>
</cp:coreProperties>
</file>