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Source Sans 3" panose="020B0303030403090204" pitchFamily="34" charset="0"/>
      <p:regular r:id="rId14"/>
      <p:italic r:id="rId15"/>
    </p:embeddedFont>
    <p:embeddedFont>
      <p:font typeface="Source Serif 4 Semi Bold" panose="02040603050405020204" pitchFamily="18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20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9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0980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bs-Latn-BA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Kritičko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medijskih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poruka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svijetu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svuda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Zaključak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vještina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omogućava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promišljeno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samostalno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pejzažom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bolje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opremljeni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Donosite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odluke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Izbjegavate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manipulacije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Postanete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svjesniji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 your critical lens and take control of your media experience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050"/>
              </a:lnSpc>
            </a:pPr>
            <a:r>
              <a:rPr lang="en-US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Hvala!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lekcije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Prepoznajte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Identifikujte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uobičajene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znakove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Procijenite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87904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Identifikujte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procijenite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analizirajući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svrhu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kredibilitet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alate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044315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obrnuto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pretraživanje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biste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Šta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znači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čitati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medije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uključuje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Identifikovanje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odražavaju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stavove</a:t>
            </a:r>
            <a:endParaRPr lang="bs-Latn-BA" sz="17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 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njihovih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kreatora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043953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bi se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znalo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kojim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izvorima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vjerovati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49498" y="3480434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Prepoznavanje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-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bilo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informiše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zabavlja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uvjerava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pristrasnosti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agende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svrhe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pomaže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cijelu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Uporedi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pokrivenost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Pronađite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istoj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Analizirajte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riječi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-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uspješan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vs.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problematičan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predrasude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Razgovarajte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uticaju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Razmotrite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čitatelja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Identificiranje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pouzdanih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autoritativne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Establirane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kuće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Vladine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organizacije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fact-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checkeri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npr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it-IT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ima li crvenih zastavica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Senzacionalizam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Nedostaju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podaci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autoru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datumi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objavljivanja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Aktivnost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Uporedite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sadržajem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0107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Uočavanje</a:t>
            </a: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pl-PL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clickbait</a:t>
            </a: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-a i manipulativnog jezika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Nećete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političar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jednostavan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promijeniti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život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Znakovi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upozorenja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nevjerojatno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okidači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bijes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kritičku analizu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ovo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stvorio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predrasude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to za </a:t>
            </a:r>
            <a:r>
              <a:rPr lang="pl-PL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informisanje</a:t>
            </a:r>
            <a:r>
              <a:rPr lang="pl-PL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prodaju, uvjeravanje ili zabavu?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tehnike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se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8" y="3418165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Uzmite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obzir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vizuelne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ton koji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utiču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vas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toga da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vjerujete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gledišta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uključena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Primjena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Analiza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primjera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stvarnog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svijeta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Izaberite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objavu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trending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analizirajte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ga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odgovarajući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618655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je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stvorio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948" y="191666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vizuelni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oblikovanje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4948" y="221468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nb-NO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 su perspektive uključene ili isključene?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Example:</a:t>
            </a:r>
            <a:r>
              <a:rPr lang="en-US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Look at a post from an influencer promoting a product. Is the influencer being transparent about sponsorship? What language or images make the product seem appealing?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pl-PL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Ček</a:t>
            </a:r>
            <a:r>
              <a:rPr lang="pl-PL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lista za kritičko čitanje medija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li ovo pouzdan izvor?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Identifikujte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ovo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namijenjeno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informisanju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zabavi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prodaji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uvjeravanju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Pazite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okidače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vas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učiniti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ogorčenim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iznenađenim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nedostaju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nije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ispričana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Provjera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potražite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dodatne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članke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594</Words>
  <Application>Microsoft Macintosh PowerPoint</Application>
  <PresentationFormat>Custom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Source Serif 4 Semi Bold</vt:lpstr>
      <vt:lpstr>Source Sans 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2025-09-11T14:11:09Z</dcterms:created>
  <dcterms:modified xsi:type="dcterms:W3CDTF">2025-10-14T09:09:20Z</dcterms:modified>
</cp:coreProperties>
</file>