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Quattrocento" panose="02020502030000000404" pitchFamily="18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19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20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5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Analiza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novinskih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r>
              <a:rPr lang="pl-PL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u </a:t>
            </a:r>
            <a:r>
              <a:rPr lang="pl-PL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informacionom</a:t>
            </a:r>
            <a:r>
              <a:rPr lang="pl-PL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dobu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Ključni zaključci za kritičku analizu vijesti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63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Svijest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Shvatite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pet W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osigurali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pokrivenost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Primijeniti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kredibiliteta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663666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vs.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priznanje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Razviti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provjerljivih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Vježbajte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preispitujući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njegovu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interpretaciju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1021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temelj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potrošnju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stalno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bombardirani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050"/>
              </a:lnSpc>
            </a:pPr>
            <a:r>
              <a:rPr lang="en-U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bs-Latn-BA" sz="235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Pitanja?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dublji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složeniji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tekstom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Analitički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proces analize, tumačenja, a ponekad i procjene sadržaja.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158853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ispitivanju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6702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razmišljanja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naše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vlastito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razmotrimo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članci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strukturisani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vjerodostojnost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odredi,p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razlikujemo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Najčešća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"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najviše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najmanje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odmah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privlači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pažnju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pojašnjenje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nastavlja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3243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brzo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shvate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tačke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urednicima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režu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gubitka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Elementi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Lead/Lede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paragraf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najvažnije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poentu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Sekundarne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statistikama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Pozadinske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vode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tačke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/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Prateći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prethodno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poboljšavaju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Pet W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bs-Latn-BA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Who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 ili entiteti uključeni u priču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problem koji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When?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Vrijeme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Lokacija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Why?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How?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 na koji se događaj dogodio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trebao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pružio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SIFT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češćih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lažnih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relevantnih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mehanizam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koji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Mike Caufield,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okvir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potvrđujuće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izvještavanje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koreliraju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originalnim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Sačekajte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dijeljenja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vjerovanja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Odvojite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trenutak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ono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stručnost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predrasude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Pronađite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bolju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pokrivenost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izvještavaju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Trag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tvrdnje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citati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mediji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sigurni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iskrivljene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osnovu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provjerljivih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33042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pt-BR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Odgovara na pet Ws i H pitanja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18017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se dokazati kao istinito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64689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prezentacija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4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Obično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citiraju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više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izvora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1D424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pogledi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pitanjima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tumačenje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uključivati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fokusira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perspektivu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863942" y="612025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Često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uvjerljiv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jezik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važno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razumijevanje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problema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627489" y="2983230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Informisano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donošenje</a:t>
            </a:r>
            <a:endParaRPr lang="bs-Latn-BA" sz="22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05283" y="3670280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postupke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zasnivaju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provjerenim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nečijim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Izbjegavanje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izložena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uzimaju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apsolutnu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istinu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odvajanja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izgradnju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današnjem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okruženju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zasićenom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671</Words>
  <Application>Microsoft Macintosh PowerPoint</Application>
  <PresentationFormat>Custom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4</cp:revision>
  <dcterms:created xsi:type="dcterms:W3CDTF">2025-09-11T14:12:37Z</dcterms:created>
  <dcterms:modified xsi:type="dcterms:W3CDTF">2025-10-14T09:21:29Z</dcterms:modified>
</cp:coreProperties>
</file>