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Fraunces Extra Bold" panose="020B0604020202020204" charset="0"/>
      <p:regular r:id="rId14"/>
    </p:embeddedFont>
    <p:embeddedFont>
      <p:font typeface="Nobil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8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075730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1047393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314503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Algoritamska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eho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komora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: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Navigacija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vijestima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u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doba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društvenih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medija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63203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prezentacija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istražuje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duboki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konzumaciju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unutar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nudi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strategije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diverzifikaciju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informacijske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prehrane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5982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700"/>
              </a:lnSpc>
            </a:pP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Vaša</a:t>
            </a: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informisana</a:t>
            </a: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budućnost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48257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Razumijevanjem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oblikuju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diverzificirajući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procjenjujući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osloboditi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eho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informiraniji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otporniji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građanin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893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Prihvatite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medijsku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pismenost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obogatili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vlastito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razumijevanje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već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doprinijeli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informiranijem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otpornijem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jačaju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demokratiju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18208"/>
            <a:ext cx="637889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Budite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promjena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u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ekosustavu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vijesti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023235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150"/>
              </a:lnSpc>
            </a:pPr>
            <a:r>
              <a:rPr lang="en-US" sz="8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Hvala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793790" y="47810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Pitanja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?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293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Društveni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mediji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: Novi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izvor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0203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Danas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primarni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mlade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ljude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Ova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ovisnost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potrošači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upravljani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diktiraju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prilagođavaju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naslove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angažman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klikove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dijeljenja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7163"/>
            <a:ext cx="517933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Kako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rade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5" name="Text 3"/>
          <p:cNvSpPr/>
          <p:nvPr/>
        </p:nvSpPr>
        <p:spPr>
          <a:xfrm>
            <a:off x="915710" y="3345061"/>
            <a:ext cx="3203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Određivanje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prioriteta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sadržaja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835479"/>
            <a:ext cx="355985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osnovu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interakcije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pokazujući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od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onoga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trošite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vrijeme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9" name="Text 7"/>
          <p:cNvSpPr/>
          <p:nvPr/>
        </p:nvSpPr>
        <p:spPr>
          <a:xfrm>
            <a:off x="5596176" y="3345061"/>
            <a:ext cx="355985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Pojačavanje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angažmana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5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Lajkanje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komentiranje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dijeljenje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povećava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sličan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feedovima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3" name="Text 11"/>
          <p:cNvSpPr/>
          <p:nvPr/>
        </p:nvSpPr>
        <p:spPr>
          <a:xfrm>
            <a:off x="10019348" y="3345061"/>
            <a:ext cx="3464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Ciljanje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zasnovano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profilu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podatke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profilu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nacionalnost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dob,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lokacija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isporuku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odgovarajućeg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7995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Krajnji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maksimizirati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vrijeme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utičući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6975"/>
            <a:ext cx="65689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Loša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strana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4" name="Text 2"/>
          <p:cNvSpPr/>
          <p:nvPr/>
        </p:nvSpPr>
        <p:spPr>
          <a:xfrm>
            <a:off x="1530906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Ograničenje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sadržaja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55864"/>
            <a:ext cx="564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ograničiti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smatraju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nezanimljivim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dovodi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stavova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</p:sp>
      <p:sp>
        <p:nvSpPr>
          <p:cNvPr id="7" name="Text 5"/>
          <p:cNvSpPr/>
          <p:nvPr/>
        </p:nvSpPr>
        <p:spPr>
          <a:xfrm>
            <a:off x="8194000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Filter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mjehurići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94000" y="4055864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hrane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potvrde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pojačavajući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korisničke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obrasce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ometajući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kritičko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razmišljanje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997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isključivo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rezultirati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značajno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ograničenom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101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Algoritmi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politika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:</a:t>
            </a:r>
            <a:r>
              <a:rPr lang="bs-Latn-BA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Izbori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u SAD-u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07419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Američki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često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proučavaju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zbog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algoritamskog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utjecaja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Istraživanja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od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polovine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Facebooka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politički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istomišljenika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89" y="5482685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 14,7%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redovno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susreće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međusektorskim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npr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liberali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vide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konzervativne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stavove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07419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sugeriraju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je Twitter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X)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značajno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utjecao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rezultate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2016.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2020.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utječući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umjerene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glasače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472987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naglašava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ozbiljan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rezultate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2982"/>
            <a:ext cx="50693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Uspon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lažnih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1020604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349228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Iskrivljena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stvarnost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ciljajući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zanimljiv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stvoriti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iskrivljen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osjećaj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stvarnosti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43776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349228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Primjer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COVID-19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59807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Pandemija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vidjela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ozbiljan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lažnih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cjepiva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potaknulo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antivakserski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pokret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66948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349228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Algoritamski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spam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Angažman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nekoliko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članaka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sličnog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korisnici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ostali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online.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6222"/>
            <a:ext cx="741056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Diverzifikacija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potrošnje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8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Ključno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točne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lakšu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provjeru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činjenica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mentalno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blagostanje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24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Procijenite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navike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Procijenite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trenutne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potrošnju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Identificirajte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obrasce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ukazuju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utjecaj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324231"/>
            <a:ext cx="2870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Istražite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vrste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Razgovarajte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medijskim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navikama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drugima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Istražujte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često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pojavljuju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feedu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324231"/>
            <a:ext cx="28902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Diverzificirajte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resurse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nemojte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točne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nesenzacionalizirane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49516"/>
            <a:ext cx="80969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Osiguravanje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kredibiliteta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relevantnosti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6" name="Shape 3"/>
          <p:cNvSpPr/>
          <p:nvPr/>
        </p:nvSpPr>
        <p:spPr>
          <a:xfrm>
            <a:off x="2551688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7" name="Text 4"/>
          <p:cNvSpPr/>
          <p:nvPr/>
        </p:nvSpPr>
        <p:spPr>
          <a:xfrm>
            <a:off x="2755761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084" y="54787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Provjerite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kredibilitet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vjerodostojnih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uravnotežen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pogled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1" name="Shape 8"/>
          <p:cNvSpPr/>
          <p:nvPr/>
        </p:nvSpPr>
        <p:spPr>
          <a:xfrm>
            <a:off x="5216962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2" name="Shape 9"/>
          <p:cNvSpPr/>
          <p:nvPr/>
        </p:nvSpPr>
        <p:spPr>
          <a:xfrm>
            <a:off x="6974860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7178933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74256" y="5478780"/>
            <a:ext cx="3017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Tražite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suprotne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stavove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74256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formirali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točno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pitanju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9640133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</p:sp>
      <p:sp>
        <p:nvSpPr>
          <p:cNvPr id="17" name="Shape 14"/>
          <p:cNvSpPr/>
          <p:nvPr/>
        </p:nvSpPr>
        <p:spPr>
          <a:xfrm>
            <a:off x="9640133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</p:sp>
      <p:sp>
        <p:nvSpPr>
          <p:cNvPr id="18" name="Shape 15"/>
          <p:cNvSpPr/>
          <p:nvPr/>
        </p:nvSpPr>
        <p:spPr>
          <a:xfrm>
            <a:off x="11398032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</p:sp>
      <p:sp>
        <p:nvSpPr>
          <p:cNvPr id="19" name="Text 16"/>
          <p:cNvSpPr/>
          <p:nvPr/>
        </p:nvSpPr>
        <p:spPr>
          <a:xfrm>
            <a:off x="11602105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7427" y="5478780"/>
            <a:ext cx="2888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Usredotočite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se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</a:t>
            </a: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korisnost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9897427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vas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istinski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renomiranih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izbjegavajući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clickbait.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5865"/>
            <a:ext cx="802755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Ključna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pitanja</a:t>
            </a:r>
            <a:r>
              <a:rPr lang="en-US" sz="35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za </a:t>
            </a:r>
            <a:r>
              <a:rPr lang="en-US" sz="35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samoprocjenu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4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širok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spektar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186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pl-PL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Jesu li mi vijesti koje čitam zanimljive?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608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Jesam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svjestan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senzacionalističke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zanimljive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uzbudljive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bijesne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one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također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lažne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030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Jesu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dobro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vjerodostojne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legitimne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člancima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452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aplikacije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dobio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039195" y="5648325"/>
            <a:ext cx="65520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ponekad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,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samo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ti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treba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pauza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659</Words>
  <Application>Microsoft Office PowerPoint</Application>
  <PresentationFormat>Custom</PresentationFormat>
  <Paragraphs>76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Nobile</vt:lpstr>
      <vt:lpstr>Arial</vt:lpstr>
      <vt:lpstr>Fraunces Light</vt:lpstr>
      <vt:lpstr>Fraunces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2025-09-11T12:47:13Z</dcterms:created>
  <dcterms:modified xsi:type="dcterms:W3CDTF">2025-09-28T17:14:04Z</dcterms:modified>
</cp:coreProperties>
</file>