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Quattrocento" panose="020F0502020204030204" pitchFamily="18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83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ey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justdone.ai/ads/gen/sensity-ai" TargetMode="External"/><Relationship Id="rId4" Type="http://schemas.openxmlformats.org/officeDocument/2006/relationships/hyperlink" Target="https://fotoforensics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www.midjourney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hyperlink" Target="https://openai.com/dall-e-2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stability.ai/blog/stable-diffusion-public-releas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>
              <a:alpha val="80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621393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08628" y="1595199"/>
            <a:ext cx="457283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Informing the Balkans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1574244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3572947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generirane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zapisi</a:t>
            </a:r>
            <a:endParaRPr lang="en-US" sz="7750" dirty="0"/>
          </a:p>
        </p:txBody>
      </p:sp>
      <p:sp>
        <p:nvSpPr>
          <p:cNvPr id="8" name="Text 4"/>
          <p:cNvSpPr/>
          <p:nvPr/>
        </p:nvSpPr>
        <p:spPr>
          <a:xfrm>
            <a:off x="1748552" y="6351151"/>
            <a:ext cx="11133177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Zamagljivanje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stvarnosti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</a:t>
            </a:r>
            <a:r>
              <a:rPr lang="bs-Latn-BA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Navigacija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novim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krajolikom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vizuelnih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endParaRPr lang="en-US" sz="3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88519"/>
            <a:ext cx="547032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Implikacije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stvarnog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svijeta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Politička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manipulacija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Kamale Harris koji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dobio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130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pokazuje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oružje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diskursu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Umjetnost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37724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pobjeda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takmičenjima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postavlja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definiciji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izražavanja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835128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Krađa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identiteta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835128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slavnih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Toma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Cruisea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pokazuju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sličnost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prisvojiti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pristanka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835128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prevare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35128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snimci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Elona Muska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promoviraju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šeme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pokazuju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da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sofisticiranu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67301"/>
            <a:ext cx="593681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vizuelnih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197298"/>
            <a:ext cx="12643604" cy="850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650"/>
              </a:lnSpc>
            </a:pP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Dvosjekli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mač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837724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Mogućnosti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alata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mogućnosti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Pristupačnost za one bez tradicionalnih vještina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Zabava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inovacije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Challenges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78328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teža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Potreba za obrazovanjem o digitalnoj pismenosti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578328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Regulatorni i pravni okviri zaostaju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Povjerenje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erodira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37724" y="5957054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Razumijevanjem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učenjem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procjene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možemo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cijeniti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mogućnosti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ostajemo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oprezni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protiv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zloupotrebe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zahtijeva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tehnološka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rješenja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prosudbu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386727" y="2770823"/>
            <a:ext cx="9856827" cy="123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</a:t>
            </a:r>
            <a:endParaRPr lang="en-US" sz="7750" dirty="0"/>
          </a:p>
        </p:txBody>
      </p:sp>
      <p:sp>
        <p:nvSpPr>
          <p:cNvPr id="5" name="Text 2"/>
          <p:cNvSpPr/>
          <p:nvPr/>
        </p:nvSpPr>
        <p:spPr>
          <a:xfrm>
            <a:off x="5343882" y="4316968"/>
            <a:ext cx="3942636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1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31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837724" y="512373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Cijenimo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vaš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pozdravljamo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imate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vizualnim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medijima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generiranim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51058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posljednjih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nekoliko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godina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napravila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ogroman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napredak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zamagljujući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granice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između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strojno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stvoreni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Slike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pobijedile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velikim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natjecanjima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videozapisi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viralni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milijunima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oponašati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određene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glasove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uvjerljive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37723" y="4881348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prezentacija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istražuje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primjere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autentičnog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1844"/>
            <a:ext cx="966096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slučajevi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generisanih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vizuelnih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456617"/>
            <a:ext cx="6372701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70015" y="2688908"/>
            <a:ext cx="311062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Tom Cruise DeepFake (2021)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0015" y="3122533"/>
            <a:ext cx="5908119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Serija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TikTok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hiperrealističnim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glumca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Toma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Cruisea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napredno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deepfake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izazvala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zabrinutost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zloupotrebe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2456617"/>
            <a:ext cx="6372820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52147" y="2688908"/>
            <a:ext cx="310741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"This Person Does Not Exist"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52147" y="3122533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web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stranica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novo lice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svaki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put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osvježite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stranicu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demonstrirajući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realistične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zapravo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postoje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904423"/>
            <a:ext cx="6372701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70015" y="5136713"/>
            <a:ext cx="34943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umjetnost pobjeđuje na takmičenju (2022)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70015" y="5570339"/>
            <a:ext cx="590811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djelo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osvojilo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prvo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mjesto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natjecanju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likovnih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državnom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sajmu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Coloradu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izazvalo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raspravu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prirodi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904423"/>
            <a:ext cx="6372820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52147" y="5136713"/>
            <a:ext cx="356687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fi-FI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 video Kamale Harris (2024)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52147" y="5570339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kampanje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predsjedničke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kandidatkinje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Kamale Harris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privukao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130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nakon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ga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objavio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 Musk bez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jasnog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navođenja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380" y="389334"/>
            <a:ext cx="3604736" cy="416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Nemogući</a:t>
            </a:r>
            <a:r>
              <a:rPr lang="en-US" sz="2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susret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0" y="1177171"/>
            <a:ext cx="6576179" cy="84549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5461" y="1145381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kreirala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prikazuje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Georgea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Clooneyja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Wolfganga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Amadeusa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Mozarta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navodno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zajedno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piju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milkshakeove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vanilije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palači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Schönbrunn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Beču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495461" y="1725692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fizički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nemoguće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- Mozart (1757-1791)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umro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170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godina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nego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Clooney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rođen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(1961)!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7495461" y="2079546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YouTube video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također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ovom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"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obrazovne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svrhe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demonstrirajući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495461" y="2659856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Link: https://youtu.be/wpUaivMtY58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29370"/>
            <a:ext cx="750058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Razotkrivanje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64143"/>
            <a:ext cx="4318278" cy="8377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7155" y="3711297"/>
            <a:ext cx="285238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nedosljednosti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047155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nepravilnosti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crtama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asimetrične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oči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zubi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neobičnog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nedosljednosti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pozadini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osvjetljenju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slijede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prirodnu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fiziku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664143"/>
            <a:ext cx="4318278" cy="837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5433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Analizirajte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metapodatke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365433" y="4144923"/>
            <a:ext cx="389941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Pregledajte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metapodatke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datoteke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porijeklu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uređivanja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664143"/>
            <a:ext cx="4318278" cy="8377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3710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digitalnu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forenziku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83710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specijalizirani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softver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dizajniran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manipuliranog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pokretanih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alata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posebno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obučenih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identifikaciju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sintetičkih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6265188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Uvijek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uzmite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obzir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Da li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renomiranog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 Da li je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skladu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593" y="513993"/>
            <a:ext cx="6549390" cy="549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Online </a:t>
            </a: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resursi</a:t>
            </a: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verifikaciju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747593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7593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048703" y="1763911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TinEye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48703" y="2225516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tražilica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pronalaženju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originalnog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4690348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690348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4991457" y="1763911"/>
            <a:ext cx="295132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Google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obrnuta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pretraga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4991457" y="2225516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pl-PL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 porijeklo i korištenje slika na webu.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747593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47593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48703" y="3728918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FotoForensics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048703" y="4190524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alate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digitalnog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sastava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promjena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4690348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4690348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17" name="Text 15"/>
          <p:cNvSpPr/>
          <p:nvPr/>
        </p:nvSpPr>
        <p:spPr>
          <a:xfrm>
            <a:off x="4991457" y="3728918"/>
            <a:ext cx="2537103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InVID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dodatak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verifikaciju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4991457" y="4190524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Proširenje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preglednika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nudi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različite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alate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47593" y="5484257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47593" y="5484257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21" name="Text 19"/>
          <p:cNvSpPr/>
          <p:nvPr/>
        </p:nvSpPr>
        <p:spPr>
          <a:xfrm>
            <a:off x="1048703" y="5693926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Sensity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048703" y="6155531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Specijalizirao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za deepfake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detekciju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resurse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identifikaciju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AI-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generiranih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8909923" y="1530787"/>
            <a:ext cx="4980384" cy="989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it-IT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Ovi alati vam mogu pomoći da utvrdite da li je sadržaj manipulisan ili generisan od strane AI.</a:t>
            </a:r>
            <a:endParaRPr lang="en-US" sz="205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923" y="2730460"/>
            <a:ext cx="4980384" cy="4980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4848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it-IT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Značajni AI alati za generiranje slika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794397"/>
            <a:ext cx="523637" cy="5236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09579" y="291869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DALL-E 2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109579" y="3352324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OpenAI,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detaljnim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tekstualnih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4441269"/>
            <a:ext cx="523637" cy="5236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09579" y="456557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Midjourney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109579" y="4999196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Popularan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svojih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prikaza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različitim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stilovima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124" y="6088142"/>
            <a:ext cx="523637" cy="5236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09579" y="621244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Stable Diffusion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109579" y="6646069"/>
            <a:ext cx="668309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Model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otvorenog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demokratizirao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48157"/>
            <a:ext cx="557581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revolucija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13779"/>
            <a:ext cx="5699760" cy="393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8328" y="258758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 </a:t>
            </a: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78328" y="3105031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zamjenu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sličnosti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jedne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osobe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8328" y="396359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primjeri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uključuju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8328" y="448710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Tom Cruise TikTok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videozapisi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viralni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8328" y="489537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sv-SE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Kontroverza oko kloniranja glasa Scarlett Johansson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8328" y="530363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snimci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Elona Muska koji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promoviraju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8328" y="5827157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This Person Does Not Exist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potpuno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izmišljena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fotorealistična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0127"/>
            <a:ext cx="497264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Etička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razmatranja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004899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</p:sp>
      <p:sp>
        <p:nvSpPr>
          <p:cNvPr id="4" name="Text 2"/>
          <p:cNvSpPr/>
          <p:nvPr/>
        </p:nvSpPr>
        <p:spPr>
          <a:xfrm>
            <a:off x="1047155" y="3214330"/>
            <a:ext cx="287285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Autorska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prava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vlasništvo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47155" y="3647956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posjeduje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prava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li AI "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stvoriti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originalno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djelo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izvedeno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3004899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</p:sp>
      <p:sp>
        <p:nvSpPr>
          <p:cNvPr id="7" name="Text 5"/>
          <p:cNvSpPr/>
          <p:nvPr/>
        </p:nvSpPr>
        <p:spPr>
          <a:xfrm>
            <a:off x="7629287" y="32143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Dezinformacije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9287" y="3647956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možemo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spriječiti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širenje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lažnih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manipuliranih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izgledaju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autentično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736902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</p:sp>
      <p:sp>
        <p:nvSpPr>
          <p:cNvPr id="10" name="Text 8"/>
          <p:cNvSpPr/>
          <p:nvPr/>
        </p:nvSpPr>
        <p:spPr>
          <a:xfrm>
            <a:off x="1047155" y="49463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Zabrinutost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privatnost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47155" y="5379958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implikacije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stvaranja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realističnih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stvarnih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njihovog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pristanka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736902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7629287" y="4946333"/>
            <a:ext cx="27527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Utjecaj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kreativne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industrije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9287" y="5379958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će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inteligencijom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utjecati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umjetnike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fotografe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profesionalce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907</Words>
  <Application>Microsoft Office PowerPoint</Application>
  <PresentationFormat>Custom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2025-09-11T13:11:18Z</dcterms:created>
  <dcterms:modified xsi:type="dcterms:W3CDTF">2025-09-29T14:24:05Z</dcterms:modified>
</cp:coreProperties>
</file>