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Source Sans 3" panose="020B0604020202020204" charset="0"/>
      <p:regular r:id="rId14"/>
    </p:embeddedFont>
    <p:embeddedFont>
      <p:font typeface="Source Serif 4 Semi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9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1837849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09801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bs-Latn-BA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Kritičko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čitanje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medijskih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poruka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svijetu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posvuda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Zaključak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čitanje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vještina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omogućuje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promišljeno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samostalno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krećete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krajolikom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Razumijevanjem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bit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bolje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opremljeni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Donosite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informirane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odluke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Izbjegavajte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manipulaciju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Postanite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svjesniji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</a:t>
            </a: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potrošač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9962" y="8400455"/>
            <a:ext cx="1333047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Develop your critical lens and take control of your media experience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050"/>
              </a:lnSpc>
            </a:pPr>
            <a:r>
              <a:rPr lang="en-US" sz="8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Hvala!</a:t>
            </a:r>
            <a:endParaRPr lang="en-US" sz="8850" dirty="0"/>
          </a:p>
        </p:txBody>
      </p:sp>
      <p:sp>
        <p:nvSpPr>
          <p:cNvPr id="3" name="Text 1"/>
          <p:cNvSpPr/>
          <p:nvPr/>
        </p:nvSpPr>
        <p:spPr>
          <a:xfrm>
            <a:off x="5062180" y="434566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lekcije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22571"/>
            <a:ext cx="121920" cy="25672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Prepoznajte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87904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Identificirajte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uobičajene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znakove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pristrasnosti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nepouzdanih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3422571"/>
            <a:ext cx="121920" cy="2567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Procijenite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187904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Identificirajte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procijenite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različitih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analizirajući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svrhu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kredibilitet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21920" cy="25672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Primijenite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alate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044315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alate,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web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obrnuto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pretraživanje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biste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Šta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znači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kritički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čitati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0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medije</a:t>
            </a: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Kritičko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uključuje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Identificiranje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pristranosti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porukama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odražavaju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stavove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</a:t>
            </a:r>
          </a:p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njihovih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kreatora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3043953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bi se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znalo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kojim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izvorima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vjerovati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49498" y="3480434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Prepoznavanje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-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bilo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se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informira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zabavlja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prodaje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uvjerava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pristrasnosti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agende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31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perspektivu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svrhe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pristranosti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pomaže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vidite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cijelu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sliku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Uporedi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pokrivenost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Pronađite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dva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različitih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istoj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temi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Analizirajte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jezik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Pogledajte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riječi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-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uspješan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vs.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problematičan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otkriti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predrasude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Razgovarajte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utjecaju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Razmotrite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oblikovati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mišljenja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čitatelja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Identificiranje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pouzdanih</a:t>
            </a: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autoritativne</a:t>
            </a: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Etablirane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novinske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kuće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mišljenja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Vladine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organizacije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fact-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checkeri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npr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107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it-IT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 ima li crvenih zastavica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Senzacionalizam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Nedostaju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podaci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autoru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Pretjerani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datumi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objavljivanja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59381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Aktivnost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Uporedite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članak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sadržajem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web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objave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50554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Uočavanje mamaca za klikove i manipulativnog jezika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Nećete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vjerovati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ovaj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političar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rekao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Ovaj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jednostavan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promijeniti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život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Znakovi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upozorenja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Pretjerani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šokantno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", "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nevjerojatno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9" y="6146602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okidači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bijes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61332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nejasni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kritičku analizu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Tko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ovo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stvorio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Razumijevanje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kreatora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otkriva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motivacije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predrasude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je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svrha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l-PL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to za informiranje, prodaju, uvjeravanje ili zabavu?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902029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tehnike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se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749516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Uzmite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obzir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vizualne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ton koji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utječu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vas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Tko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ima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toga da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vjerujete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dijelite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perspektiva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200" dirty="0" err="1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nedostaje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gledišta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nisu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uključena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mijenja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poruku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00"/>
              </a:lnSpc>
            </a:pP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Primjena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Analiza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primjera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stvarnog</a:t>
            </a: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svijeta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34948" y="1236583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Odaberite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post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mrežama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članak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trending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analizirajte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ga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odgovarajući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4948" y="1618655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stvorio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bi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namjera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948" y="191666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Koji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vizualni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oblikovanje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2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poruke</a:t>
            </a: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4948" y="221468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nb-NO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 su perspektive uključene ili isključene?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3" y="1461849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Example:</a:t>
            </a:r>
            <a:r>
              <a:rPr lang="en-US" sz="1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Look at a post from an influencer promoting a product. Is the influencer being transparent about sponsorship? What language or images make the product seem appealing?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72" y="2336721"/>
            <a:ext cx="6593800" cy="659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pl-PL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Kontrolna lista za kritičko čitanje medija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 li ovo pouzdan izvor?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Identificirajte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svrhu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je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ovo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namijenjeno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informiranju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zabavi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prodaji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uvjeravanju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Pazite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emocionalne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okidače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vas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učiniti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ogorčenim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iznenađenim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perspektive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koje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nedostaju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nije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ispričana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Provjera</a:t>
            </a: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web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potražite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dodatne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članke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599</Words>
  <Application>Microsoft Office PowerPoint</Application>
  <PresentationFormat>Custom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Source Serif 4 Semi Bold</vt:lpstr>
      <vt:lpstr>Arial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2025-09-11T14:11:09Z</dcterms:created>
  <dcterms:modified xsi:type="dcterms:W3CDTF">2025-09-30T19:00:23Z</dcterms:modified>
</cp:coreProperties>
</file>