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itter Medium" panose="020B0604020202020204" charset="0"/>
      <p:regular r:id="rId12"/>
    </p:embeddedFont>
    <p:embeddedFont>
      <p:font typeface="Open Sans" panose="020B0606030504020204" pitchFamily="3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8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26481"/>
            <a:ext cx="1461730" cy="14617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93790" y="4383524"/>
            <a:ext cx="75295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perspektive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93790" y="54324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ekonomskim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6202"/>
            <a:ext cx="10584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pl-PL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Razumijevanje globalnih razlika u vijestima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2981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Politički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okviri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66111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Regulatorno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nivoi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dramatično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zemalja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konteksti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norme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ton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regijama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Ekonomski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faktori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uredničke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pokrivanja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Naš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opremiti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čitatelje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vrednovanje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Mediji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svim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zemljama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7620">
            <a:solidFill>
              <a:srgbClr val="EB792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Sjedinjene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Države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0925" y="2749153"/>
            <a:ext cx="3280886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Visoko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konkurentni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krajolik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tradicijom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istraživačkog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novinarstva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polariziran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stranačkih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Fox News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MSNBC.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7620">
            <a:solidFill>
              <a:srgbClr val="A9B3A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4988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Ujedinjena</a:t>
            </a: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Kraljevina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4988" y="2749153"/>
            <a:ext cx="3280886" cy="170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Mješavina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servisa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(BBC)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neutralnom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komercijalnim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medijima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senzacionalističke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tabloide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The Suna.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7620">
            <a:solidFill>
              <a:srgbClr val="E1C8B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Kina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0925" y="6243280"/>
            <a:ext cx="721494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krajolik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državnim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medijima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Xinhua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China Daily koji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usklađeni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710" y="420053"/>
            <a:ext cx="5939909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Više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globalnih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medijskih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okruženja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5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Rusija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Dominiraju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RT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Sputnik koji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Opozicioni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suočavaju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India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Raznolik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krajolik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prodajnih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mjesta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opslužuju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1,4+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milijardi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Sloboda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postoji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kontrastna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koliko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dramatično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razlikuje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Dok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neke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uživaju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bore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fundamentalno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promijeniti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globalnim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događajima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53" y="2413040"/>
            <a:ext cx="6594158" cy="6594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0"/>
              </a:lnSpc>
            </a:pPr>
            <a:r>
              <a:rPr lang="nn-NO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Vladina kontrola i kulturni utjecaj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Vladina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kontrola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autoritarnim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režimima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Sjeverne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Koreje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Saudijske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Arabije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strogo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kontrolisane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strogim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ograničenjima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stavovi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Nasuprot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tome,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zapadnoevropske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nude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zaštitu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iako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još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uvijek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Kulturne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norme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ljudska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prava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azijski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kolektivnom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blagostanju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nacionalnoj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0" y="1713071"/>
            <a:ext cx="213360" cy="17061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Reportera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bez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granica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prate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globalnom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nivou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svoje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godišnje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rangiranje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Indeksa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33" y="2914531"/>
            <a:ext cx="5124212" cy="51242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80952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Razlike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kulturnom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izvještavanju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461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Japan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NHK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Worlda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odmjerenom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suzdržanom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harmonije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odgovornosti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461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Afričke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razvojna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zdravstvo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infrastruktura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461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Bliski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istok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regionalnu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vjerska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razmatranja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utjecaj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65642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0887" y="520065"/>
            <a:ext cx="7741920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Glavne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međunarodne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novinske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agencije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Reuters (UK)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Jedna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najvećih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reputacijom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objektivnog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za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C3CDC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/>
        </p:spPr>
      </p:sp>
      <p:sp>
        <p:nvSpPr>
          <p:cNvPr id="10" name="Text 7"/>
          <p:cNvSpPr/>
          <p:nvPr/>
        </p:nvSpPr>
        <p:spPr>
          <a:xfrm>
            <a:off x="964763" y="3232071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Associated Press (SAD)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Radi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kooperativnom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distribuira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FBE2D1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/>
        </p:spPr>
      </p:sp>
      <p:sp>
        <p:nvSpPr>
          <p:cNvPr id="14" name="Text 11"/>
          <p:cNvSpPr/>
          <p:nvPr/>
        </p:nvSpPr>
        <p:spPr>
          <a:xfrm>
            <a:off x="964763" y="4858107"/>
            <a:ext cx="24526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Agence France-Presse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prisustvo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Africi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višejezičnim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izrazito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Al Jazeera (Qatar)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Glavni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igrač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izazivaju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posebno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vezi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arapskog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205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Potrošnja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kritičnih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ekosistem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resursni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ponovo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objavljuju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velikih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uokvirene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percepciju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Postati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potrošač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kritičnih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Prepoznajte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2919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višestruke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važnim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događajima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7341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Razmotrite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 je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vlasnik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organizaciju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1763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svjesni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utjecaja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Razumijevanjem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dinamike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čitaoci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bolje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cijeniti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raznolikost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650"/>
              </a:lnSpc>
            </a:pPr>
            <a:r>
              <a:rPr lang="en-US" sz="5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Hvala!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473869" y="1489234"/>
            <a:ext cx="1368266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130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Pitanja?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" y="1912382"/>
            <a:ext cx="10832425" cy="6499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641</Words>
  <Application>Microsoft Office PowerPoint</Application>
  <PresentationFormat>Custom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Bitter Medium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2025-09-11T15:56:27Z</dcterms:created>
  <dcterms:modified xsi:type="dcterms:W3CDTF">2025-10-01T18:33:49Z</dcterms:modified>
</cp:coreProperties>
</file>