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Fraunces Extra Bold" panose="020B0604020202020204" charset="0"/>
      <p:regular r:id="rId18"/>
    </p:embeddedFont>
    <p:embeddedFont>
      <p:font typeface="Nobil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A02CF-0FD2-4434-B6EC-9543D05A1CE8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BD76A-CCD7-40FE-8EF9-1A8E36EE3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65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075730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1047393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MEDIActive Youth: </a:t>
            </a:r>
            <a:r>
              <a:rPr lang="en-US" sz="2200" b="1" dirty="0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Inform</a:t>
            </a:r>
            <a:r>
              <a:rPr lang="hr-HR" sz="2200" b="1" dirty="0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ing the</a:t>
            </a:r>
            <a:r>
              <a:rPr lang="en-US" sz="2200" b="1" dirty="0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Balkan</a:t>
            </a:r>
            <a:r>
              <a:rPr lang="hr-HR" sz="2200" b="1" dirty="0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3145036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Algoritamska </a:t>
            </a:r>
            <a:r>
              <a:rPr lang="en-US" sz="4450" b="1" dirty="0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</a:t>
            </a:r>
            <a:r>
              <a:rPr lang="hr-HR" sz="4450" b="1" dirty="0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</a:t>
            </a:r>
            <a:r>
              <a:rPr lang="en-US" sz="4450" b="1" dirty="0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 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komora: Snalaženje u vijestima u doba društvenih medija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632031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Ova prezentacija istražuje dubok utjecaj algoritama na konzumaciju vijesti, posebno na društvenim mrežama, i nudi strategije za diverzifikaciju vaše </a:t>
            </a:r>
            <a:r>
              <a:rPr lang="en-US" sz="1750" noProof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informacijske</a:t>
            </a:r>
            <a:r>
              <a:rPr lang="en-US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konzumacije</a:t>
            </a:r>
            <a:r>
              <a:rPr lang="en-US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85982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Vaša informirana budućnost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348257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Razumijevanjem kako algoritmi oblikuju vaše vijesti, aktivnom diverzifikacijom izvora i kritičkom procjenom informacija, možete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osloboditi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eho </a:t>
            </a:r>
            <a:r>
              <a:rPr lang="en-US" sz="17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komora</a:t>
            </a:r>
            <a:r>
              <a:rPr lang="en-US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 postati informiraniji i otporniji građanin.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893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Prigrlite medijsku pismenost ne samo kako biste obogatili vlastito razumijevanje, već i doprinijeli informiranijem i otpornijem društvu. Vaši informirani izbori jačaju demokraciju.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618208"/>
            <a:ext cx="637889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Budite promjena u ekosustavu vijesti.</a:t>
            </a:r>
            <a:endParaRPr lang="en-US" sz="2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3023235"/>
            <a:ext cx="11341298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1150"/>
              </a:lnSpc>
              <a:buNone/>
            </a:pPr>
            <a:r>
              <a:rPr lang="en-US" sz="8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Hvala</a:t>
            </a:r>
            <a:endParaRPr lang="en-US" sz="8900" dirty="0"/>
          </a:p>
        </p:txBody>
      </p:sp>
      <p:sp>
        <p:nvSpPr>
          <p:cNvPr id="5" name="Text 2"/>
          <p:cNvSpPr/>
          <p:nvPr/>
        </p:nvSpPr>
        <p:spPr>
          <a:xfrm>
            <a:off x="793790" y="47810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Pitanja?</a:t>
            </a:r>
            <a:endParaRPr lang="en-US" sz="2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293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Društveni mediji: Novi izvor vijesti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90203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Danas su društvene mreže primarni izvor vijesti, posebno za mlade ljude. Ta ovisnost znači da su i izdavači i potrošači pod utjecajem algoritama koji diktiraju širenje sadržaja. Izdavači prilagođavaju naslove i članke radi angažmana, klikova i dijeljenja.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7163"/>
            <a:ext cx="517933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Kako algoritmi funkcioniraju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1173004" y="3345061"/>
            <a:ext cx="32037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Prioritizacija sadržaja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3835479"/>
            <a:ext cx="355985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 daju prioritet sadržaju na temelju interakcije korisnika, prikazujući više onoga na što trošite vrijeme.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5596176" y="3345061"/>
            <a:ext cx="355985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Povećanje angažmana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96176" y="3962995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Lajkanjem, komentiranjem ili dijeljenjem povećava se broj sličnih sadržaja na svim vašim društvenim mrežama.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10019348" y="3345061"/>
            <a:ext cx="3464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Ciljanje na temelju profila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19348" y="3835479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Platforme koriste podatke profila (nacionalnost, dob, lokacija) kako bi isporučile "prikladan" sadržaj vijesti.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579953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Krajnji cilj je maksimizirati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vrijeme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 </a:t>
            </a:r>
            <a:r>
              <a:rPr lang="en-US" sz="17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provodi</a:t>
            </a:r>
            <a:r>
              <a:rPr lang="en-US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 platformama, utječući na širenje vijesti.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66975"/>
            <a:ext cx="656891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 err="1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Nedostaci</a:t>
            </a:r>
            <a:r>
              <a:rPr lang="en-US" sz="3550" b="1" dirty="0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 smtClean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algoritama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1530906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Ograničenje sadržaja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4055864"/>
            <a:ext cx="564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 mogu ograničiti ili isključiti mišljenja i informacije koje se smatraju "neprivlačnima", što dovodi do pristranih stavova.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56884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8194000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Filter mjehurića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194000" y="4055864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Oni potiču pristranost potvrđivanja, pojačavajući obrasce ponašanja korisnika i ometajući kritičko razmišljanje.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9972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Oslanjanje isključivo na društvene mreže za vijesti može rezultirati značajno pristranom i ograničenom perspektivom.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1018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Algoritmi i politika: Američki izbori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2915364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Američki izbori se često proučavaju zbog algoritamskog utjecaja. Istraživanja pokazuju da više od polovice korisnika Facebooka vidi istomišljeni politički sadržaj.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207079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Samo 14,7% 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ljudi </a:t>
            </a:r>
            <a:r>
              <a:rPr lang="en-US" sz="17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redovito</a:t>
            </a:r>
            <a:r>
              <a:rPr lang="en-US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nailaz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</a:t>
            </a:r>
            <a:r>
              <a:rPr lang="en-US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 sadržaj koji se preklapa s drugim temama (npr. liberali vide konzervativne stavove).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2915364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Studije pokazuju da je Twitter (sada X) značajno utjecao na rezultate izbora 2016. i 2020. godine utječući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umjerene</a:t>
            </a:r>
            <a:r>
              <a:rPr lang="hr-HR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birače (politički centar).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56321" y="4983877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 naglašava ozbiljan utjecaj društvenih mreža i algoritama na ishode izbora.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2982"/>
            <a:ext cx="506932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Uspon lažnih vijesti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70" y="3349228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Iskrivljena stvarnost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Algoritmi, ciljajući zanimljiv sadržaj, mogu stvoriti iskrivljen osjećaj stvarnosti i informacija.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42" y="3349228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Primjer COVID-19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598075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Pandemija je doživjela snažan utjecaj lažnih vijesti o cjepivima, što je potaknulo anticijepni pokret.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114" y="3349228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Algoritamski neželjeni sadržaj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Interakcija s nekoliko članaka može dovesti do toga da algoritmi "spamaju" sličan sadržaj kako bi korisnike zadržali na mreži.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6222"/>
            <a:ext cx="741056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Diverzifikacija konzumacije vijesti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8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Ključno za točne informacije, lakšu provjeru činjenica i mentalno blagostanje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3242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Procijenite navike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Procijenite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svoje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konzumiranje</a:t>
            </a:r>
            <a:r>
              <a:rPr lang="en-US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 i praćenje društvenih mreža. Prepoznajte obrasce koji ukazuju na algoritamski utjecaj.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324231"/>
            <a:ext cx="28701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Istražite vrste vijesti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Razgovarajte o medijskim navikama s drugima. Istražujte i čitajte iz izvora koji se ne pojavljuju često u vašem feedu.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324231"/>
            <a:ext cx="28902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Diverzificirajte resurse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Iako su društvene mreže u redu, nemojte se oslanjati isključivo na njih. Tražite točne, ne senzacionalističke izvore.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49516"/>
            <a:ext cx="809696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Osiguravanje vjerodostojnosti i relevantnosti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6" name="Shape 3"/>
          <p:cNvSpPr/>
          <p:nvPr/>
        </p:nvSpPr>
        <p:spPr>
          <a:xfrm>
            <a:off x="2551688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2755761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51084" y="54787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Provjerite vjerodostojnost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Čitajte o temama iz više izvora, posebno onih vjerodostojnih, kako biste dobili uravnoteženu sliku.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11" name="Shape 8"/>
          <p:cNvSpPr/>
          <p:nvPr/>
        </p:nvSpPr>
        <p:spPr>
          <a:xfrm>
            <a:off x="5216962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2" name="Shape 9"/>
          <p:cNvSpPr/>
          <p:nvPr/>
        </p:nvSpPr>
        <p:spPr>
          <a:xfrm>
            <a:off x="6974860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13" name="Text 10"/>
          <p:cNvSpPr/>
          <p:nvPr/>
        </p:nvSpPr>
        <p:spPr>
          <a:xfrm>
            <a:off x="7178933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5474256" y="5478780"/>
            <a:ext cx="30175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Tražite suprotna mišljenja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5474256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Aktivno tražite različite perspektive kako biste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formirali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točn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ije</a:t>
            </a:r>
            <a:r>
              <a:rPr lang="en-US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mišljenje o </a:t>
            </a:r>
            <a:r>
              <a:rPr lang="en-US" sz="1750" dirty="0" err="1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neko</a:t>
            </a:r>
            <a:r>
              <a:rPr lang="hr-HR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 temi</a:t>
            </a:r>
            <a:r>
              <a:rPr lang="en-US" sz="1750" dirty="0" smtClean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9640133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17" name="Shape 14"/>
          <p:cNvSpPr/>
          <p:nvPr/>
        </p:nvSpPr>
        <p:spPr>
          <a:xfrm>
            <a:off x="9640133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8" name="Shape 15"/>
          <p:cNvSpPr/>
          <p:nvPr/>
        </p:nvSpPr>
        <p:spPr>
          <a:xfrm>
            <a:off x="11398032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19" name="Text 16"/>
          <p:cNvSpPr/>
          <p:nvPr/>
        </p:nvSpPr>
        <p:spPr>
          <a:xfrm>
            <a:off x="11602105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9897427" y="5478780"/>
            <a:ext cx="28886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Fokus na korisnost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9897427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Dajte prednost vijestima koje vas istinski zanimaju iz pouzdanih izvora, izbjegavajući mamce za klikove.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5865"/>
            <a:ext cx="802755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Ključna pitanja za samoprocjenu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46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Koristim li širok raspon različitih izvora?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1866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Jesu li mi vijesti koje čitam zanimljive?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608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Jesam li svjestan da iako su senzacionalne priče zanimljive, uzbudljive ili razbjesnjujuće, one mogu biti i lažne?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5030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Jesu li vijesti koje čitam dobro istražene, vjerodostojne i koriste li legitimne izvore u svojim člancima?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94526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Koristim li različite aplikacije i izdavače za primanje vijesti?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039195" y="5648325"/>
            <a:ext cx="655200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 ponekad vam jednostavno treba pauza.</a:t>
            </a:r>
            <a:endParaRPr lang="en-US" sz="2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676</Words>
  <Application>Microsoft Office PowerPoint</Application>
  <PresentationFormat>Custom</PresentationFormat>
  <Paragraphs>76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Fraunces Extra Bold</vt:lpstr>
      <vt:lpstr>Fraunces Light</vt:lpstr>
      <vt:lpstr>Nobile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7</cp:revision>
  <dcterms:created xsi:type="dcterms:W3CDTF">2025-09-11T12:47:13Z</dcterms:created>
  <dcterms:modified xsi:type="dcterms:W3CDTF">2026-01-31T02:27:39Z</dcterms:modified>
</cp:coreProperties>
</file>