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54" d="100"/>
          <a:sy n="54" d="100"/>
        </p:scale>
        <p:origin x="-1330" y="-581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48E38-29AA-43AB-92B5-76DB8C8B9DDD}" type="datetimeFigureOut">
              <a:rPr lang="en-US" smtClean="0"/>
              <a:t>09/29/2025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FC603-BFBD-4EB0-AEC1-2EE36C17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7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47411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2119074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MEDIActive Youth: </a:t>
            </a:r>
            <a:r>
              <a:rPr lang="en-US" sz="22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Informi</a:t>
            </a:r>
            <a:r>
              <a:rPr lang="hr-HR" sz="22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ng the</a:t>
            </a:r>
            <a:r>
              <a:rPr lang="en-US" sz="22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Balkan</a:t>
            </a:r>
            <a:r>
              <a:rPr lang="hr-HR" sz="22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42167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</a:t>
            </a:r>
            <a:r>
              <a:rPr lang="hr-HR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ost-istina &amp; Informacijski poremećaj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59744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Snalaženje u složenom krajoliku informacija u digitalnom dobu.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91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Poticanje informirane budućnosti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868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Informacijski poremećaj predstavlja složen izazov u našem međusobno povezanom svijetu, obuhvaćajući sve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mis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dis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 manipulacija.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Razumijevanje njegovih različitih oblika i utjecaja prvi je korak prema izgradnji otpornosti. Razvijanjem kritičkog mišljenja, poboljšanjem medijske pismenosti i iskorištavanjem kolektivnog djelovanja možemo se snalaziti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zamršenom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krajoliku.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Hvala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Pitanja?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90402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Izazov preopterećenosti informacijama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58133"/>
            <a:ext cx="2165747" cy="2117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0559" y="3107055"/>
            <a:ext cx="103235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 je preplavljen informacijama, od kojih su mnoge lažne, što otežava pojedincima da prepoznaju istinu. Raširene dezinformacije mogu dovesti do činjenično netočnih uvjerenja koja podupiru političke i društvene odluke, potkopavajući dobrobit zajednice.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20559" y="4399836"/>
            <a:ext cx="103235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 bismo se borili protiv ovoga, moramo razumjeti kako ljudi formiraju mišljenja i kako se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</a:t>
            </a:r>
            <a:r>
              <a:rPr lang="hr-HR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 šire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te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zašto su učinkovite.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858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5205"/>
            <a:ext cx="60076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Razumijevanje post-istine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367248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„Post-istina se definira kao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veza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sa,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ili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 okolnosti u kojima objektivne činjenice imaju manji utjecaj na oblikovanje javnog mnijenja od apela na emocije i osobna uvjerenja.“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17332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9085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Post-istinita politika napreduje u polariziranom okruženju, gdje je „ideja istine već podijeljena na pojmove moje istine naspram tvoje istine“, pojačavajući postojeće društvene polarizacije.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2621"/>
            <a:ext cx="8805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 poremećaj: Širi pogled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432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Izraz "lažne vijesti" nije dovoljan, jer nije sav obmanjujući sadržaj lažan. "Informacijski poremećaj" obuhvaća različite stupnjeve obmane i štete, od niskog onečišćenja do duboko obmanjujućeg sadržaja.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966686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</a:t>
            </a:r>
            <a:r>
              <a:rPr lang="hr-HR" sz="22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isinformacija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Namjerno lažan sadržaj dijeljen radi nanošenja štete (npr. izmišljeni audiovizualni materijali, teorije zavjere).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3966686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3008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dirty="0" smtClean="0">
                <a:solidFill>
                  <a:srgbClr val="D3C9C5"/>
                </a:solidFill>
                <a:ea typeface="Noto Serif HK Bold" pitchFamily="34" charset="-122"/>
              </a:rPr>
              <a:t>Misinformacija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973008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 informacije podijeljene bez namjere nanošenja štete (npr. netočni opisi fotografija, statistika).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77995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065" y="3966686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15111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dirty="0" smtClean="0">
                <a:solidFill>
                  <a:srgbClr val="D3C9C5"/>
                </a:solidFill>
                <a:ea typeface="Noto Serif HK Bold" pitchFamily="34" charset="-122"/>
              </a:rPr>
              <a:t>Malinformacija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15111" y="4492466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Prave informacije dijeljene radi nanošenja štete,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često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iznošenjem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privatnih informacija u javnu sferu (npr. zlonamjerno iskrivljavanje konteksta).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92" y="401955"/>
            <a:ext cx="3708797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23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</a:t>
            </a:r>
            <a:r>
              <a:rPr lang="hr-HR" sz="23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</a:t>
            </a:r>
            <a:r>
              <a:rPr lang="en-US" sz="23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informacije</a:t>
            </a:r>
            <a:r>
              <a:rPr lang="en-US" sz="23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 akciji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492" y="1077754"/>
            <a:ext cx="3077528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Glasine o Macronovom offshore računu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11492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Tijekom francuskih predsjedničkih izbora 2017. godine, internetom su se širili lažni dokumenti u kojima se tvrdilo da Emmanuel Macron ima tajni offshore račun na Bahamima. Cilj je bio obeshrabriti birače da ga podrže.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" y="2318147"/>
            <a:ext cx="3413760" cy="42443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1057" y="1077754"/>
            <a:ext cx="182713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Curenje Podestine e-pošte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1057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 2016. Wikileaks je hakirao i objavio e-mailove Johna Podestu. Iako obavještajne agencije nisu pronašle krivotvorine, curenje informacija bacilo je svjetlo na unutarnje funkcioniranje predsjedničke kampanje, uzrokujući štetu otkrivanjem istinitih informacija.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057" y="2318147"/>
            <a:ext cx="6625471" cy="66254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6421"/>
            <a:ext cx="57682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Primjer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35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mis</a:t>
            </a:r>
            <a:r>
              <a:rPr lang="en-US" sz="35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 2017., nakon terorističkog napada u Parizu, podijeljen je video u kojem se tvrdilo da londonski muslimani slave. Video je zapravo iz 2009. godine i prikazuje Pakistance kako slave pobjedu u kriketu. Ovo je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mis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lažna informacija koju dijeli netko tko nije svjestan njezine lažnosti.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0315932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00"/>
              </a:lnSpc>
              <a:buNone/>
            </a:pP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35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 </a:t>
            </a:r>
            <a:r>
              <a:rPr lang="en-US" sz="35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35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Manipulacija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5813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5813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1162645" y="1882735"/>
            <a:ext cx="3027521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Manipulirani sadržaj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62645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Pravi sadržaj je izmijenjen radi obmane. Primjer: Videozapis Emme Gonzalez kako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papirnu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metu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streljane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izmijenjen je kako bi se prikazalo kako para američki Ustav.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5" y="4416743"/>
            <a:ext cx="3002280" cy="2971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13509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3509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>
          <a:xfrm>
            <a:off x="5590342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Izmišljeni sadržaj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0342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 bez činjenične osnove, u potpunosti izmišljen. Primjer: Lažni video orla koji otima bebu, koji su napravili studenti dizajna.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42" y="4416743"/>
            <a:ext cx="3571518" cy="203751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41205" y="1627822"/>
            <a:ext cx="420338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41205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5" name="Text 11"/>
          <p:cNvSpPr/>
          <p:nvPr/>
        </p:nvSpPr>
        <p:spPr>
          <a:xfrm>
            <a:off x="10018038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Deepfakes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018038" y="2368153"/>
            <a:ext cx="3571637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 videozapisi i zvukovi stvaraju uvjerljive, ali lažne prikaze ljudi.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038" y="3698319"/>
            <a:ext cx="3571637" cy="2443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147" y="476250"/>
            <a:ext cx="10011727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 informacijskog poremećaja: kontekst i impersonacija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06147" y="1277064"/>
            <a:ext cx="390358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Zavaravajuć sadržaj i lažan kontekst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6147" y="1720691"/>
            <a:ext cx="6497836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Autentične informacije predstavljene izvan konteksta (npr. djelomični citati, selektivna statistika). Pravi sadržaj preoblikovan lažnim kontekstualnim informacijama (npr. smeće iz Hyde Parka pogrešno povezano s prosvjedom).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7" y="2747010"/>
            <a:ext cx="4091940" cy="50825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34037" y="1277064"/>
            <a:ext cx="411468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Lažna veza i </a:t>
            </a:r>
            <a:r>
              <a:rPr lang="en-US" sz="170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hr-HR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hr-HR" sz="170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uljeza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4037" y="1720691"/>
            <a:ext cx="649783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Mamac za klikove koji koristi obmanjujuće naslove. Lažno predstavljanje kao pravi izvori (npr. lažne vijesti koje koriste logotipe pravih robnih marki).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37" y="2469832"/>
            <a:ext cx="588264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768703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Rješavanje informacijskog poremećaja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67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Snalaženje u dezinformacijama zahtijeva kritičko razmišljanje i višestruki pristup: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Promicati medijsku pismenost kako bi se pojedincima pomoglo u kritičkom vrednovanju sadržaja.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Regulacija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Platforme moraju provoditi mjere za smanjenje širenja dezinformacija.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Tehnologija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0556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Razviti alate za otkrivanje 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</a:t>
            </a:r>
            <a:r>
              <a:rPr lang="hr-HR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iranog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0194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660</Words>
  <Application>Microsoft Office PowerPoint</Application>
  <PresentationFormat>Custom</PresentationFormat>
  <Paragraphs>63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Administrator</cp:lastModifiedBy>
  <cp:revision>5</cp:revision>
  <dcterms:created xsi:type="dcterms:W3CDTF">2025-09-11T12:49:13Z</dcterms:created>
  <dcterms:modified xsi:type="dcterms:W3CDTF">2025-09-29T17:36:36Z</dcterms:modified>
</cp:coreProperties>
</file>