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Quattrocento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7652C-FEC4-495E-86CB-FC724FA1CAF3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7BC8E-CDB8-4DE3-B9AF-0F2718B75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00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ey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fotoforensics.com/" TargetMode="External"/><Relationship Id="rId4" Type="http://schemas.openxmlformats.org/officeDocument/2006/relationships/hyperlink" Target="https://sites.google.com/view/reverse-images/too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hyperlink" Target="https://openai.com/dall-e-2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>
              <a:alpha val="80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621393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308628" y="1595199"/>
            <a:ext cx="457283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MEDIActive Youth: </a:t>
            </a:r>
            <a:r>
              <a:rPr lang="en-US" sz="19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</a:t>
            </a:r>
            <a:r>
              <a:rPr lang="hr-HR" sz="19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ing the</a:t>
            </a:r>
            <a:r>
              <a:rPr lang="en-US" sz="19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Balkan</a:t>
            </a:r>
            <a:r>
              <a:rPr lang="hr-HR" sz="190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18696" y="1574244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3572947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9700"/>
              </a:lnSpc>
              <a:buNone/>
            </a:pP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 i videozapisi generirani umjetnom inteligencijom</a:t>
            </a:r>
            <a:endParaRPr lang="en-US" sz="7750" dirty="0"/>
          </a:p>
        </p:txBody>
      </p:sp>
      <p:sp>
        <p:nvSpPr>
          <p:cNvPr id="8" name="Text 4"/>
          <p:cNvSpPr/>
          <p:nvPr/>
        </p:nvSpPr>
        <p:spPr>
          <a:xfrm>
            <a:off x="1748552" y="6351151"/>
            <a:ext cx="11133177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3850"/>
              </a:lnSpc>
              <a:buNone/>
            </a:pP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Zamagljivanje stvarnosti: Snalaženje u novom krajoliku vizualnih medija</a:t>
            </a:r>
            <a:endParaRPr lang="en-US" sz="3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88519"/>
            <a:ext cx="547032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Implikacije u stvarnom svijetu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Politička manipulacija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3040735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 video Kamale Harris koji je dobio 130 milijuna pregleda pokazuje kako se umjetna inteligencija može iskoristiti kao oružje u političkom diskursu.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Umjetnost i kreativnost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37724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Pobjeda umjetne inteligencije na umjetničkim natjecanjima postavlja pitanja o definiciji kreativnosti i budućnosti ljudskog umjetničkog izražavanja.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835128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Krađa identiteta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835128" y="3145393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Deepfakeovi slavnih osoba poput Toma Cruisea pokazuju kako se bilo čija slika može prisvojiti bez pristanka.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835128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Financijske prijevare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835128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 videozapisi Elona Muska koji promoviraju financijske sheme pokazuju potencijal umjetne inteligencije da omogući sofisticirane prijevare.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7885" y="425091"/>
            <a:ext cx="593681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Budućnost vizualnih medija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767885" y="1354743"/>
            <a:ext cx="12643604" cy="850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6650"/>
              </a:lnSpc>
              <a:buNone/>
            </a:pPr>
            <a:r>
              <a:rPr lang="en-US" sz="535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Dvosjekli</a:t>
            </a:r>
            <a:r>
              <a:rPr lang="en-US" sz="535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535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mač</a:t>
            </a:r>
            <a:r>
              <a:rPr lang="hr-HR" sz="535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</a:p>
          <a:p>
            <a:pPr marL="0" indent="0" algn="l" rtl="0">
              <a:lnSpc>
                <a:spcPts val="6650"/>
              </a:lnSpc>
              <a:buNone/>
            </a:pPr>
            <a:r>
              <a:rPr lang="en-US" sz="535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kreativnosti</a:t>
            </a:r>
            <a:r>
              <a:rPr lang="en-US" sz="535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umjetne inteligencije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837724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Prilike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Demokratizacija kreativnih alata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Nove umjetničke mogućnosti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Pristupačnost za one bez tradicionalnih vještina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Zabava i inovacije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578328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Izazovi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578328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Verifikacija postaje sve teža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Potreba za obrazovanjem o digitalnoj pismenosti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578328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Zaostajanje regulatornih i pravnih okvira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Povjerenje u vizualne medije erodira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37724" y="5957054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Razumijevanjem načina na koji se stvara sadržaj generiran umjetnom inteligencijom i učenjem kritičke procjene digitalnih medija, možemo bolje cijeniti mogućnosti umjetne inteligencije, a istovremeno ostati oprezni prema potencijalnoj zlouporabi. Budućnost zahtijeva i tehnološka rješenja i ljudsku prosudbu.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386727" y="2770823"/>
            <a:ext cx="9856827" cy="123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9700"/>
              </a:lnSpc>
              <a:buNone/>
            </a:pPr>
            <a:r>
              <a:rPr lang="en-US" sz="77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Hvala</a:t>
            </a:r>
            <a:endParaRPr lang="en-US" sz="7750" dirty="0"/>
          </a:p>
        </p:txBody>
      </p:sp>
      <p:sp>
        <p:nvSpPr>
          <p:cNvPr id="5" name="Text 2"/>
          <p:cNvSpPr/>
          <p:nvPr/>
        </p:nvSpPr>
        <p:spPr>
          <a:xfrm>
            <a:off x="5343882" y="4316968"/>
            <a:ext cx="3942636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3850"/>
              </a:lnSpc>
              <a:buNone/>
            </a:pPr>
            <a:r>
              <a:rPr lang="en-US" sz="31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Pitanja?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837724" y="5123736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Cijenimo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vaš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angažman</a:t>
            </a:r>
            <a:r>
              <a:rPr lang="hr-HR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hr-HR" sz="1600" dirty="0" smtClean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 smtClean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hr-HR" sz="1600" dirty="0" smtClean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dobrodošla su</a:t>
            </a:r>
            <a:r>
              <a:rPr lang="en-US" sz="1600" dirty="0" smtClean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sva vaša pitanja o vizualnim medijima generiranim umjetnom inteligencijom.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751058"/>
            <a:ext cx="7468553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Posljednjih godina umjetna inteligencija postigla je ogroman napredak u stvaranju vizualnog sadržaja, brišući granice između medija koje su stvorili ljudi i medija koje su stvorili strojevi. Slike generirane umjetnom inteligencijom osvojile su velika fotografska natjecanja, lažni politički videozapisi postali su viralni s milijunima pregleda, a umjetna inteligencija sada može oponašati određene glasove i stvarati uvjerljive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deepfakeove</a:t>
            </a:r>
            <a:r>
              <a:rPr lang="en-US" sz="16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</a:p>
          <a:p>
            <a:pPr marL="0" indent="0" algn="l" rtl="0">
              <a:lnSpc>
                <a:spcPts val="2600"/>
              </a:lnSpc>
              <a:buNone/>
            </a:pPr>
            <a:endParaRPr lang="en-US" sz="1600" dirty="0">
              <a:solidFill>
                <a:srgbClr val="F9EEE7"/>
              </a:solidFill>
              <a:latin typeface="Quattrocento" pitchFamily="34" charset="0"/>
            </a:endParaRPr>
          </a:p>
          <a:p>
            <a:pPr marL="0" indent="0" algn="l" rtl="0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837723" y="4824452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prezentacija istražuje proces iza generiranja slika i videa pomoću umjetne inteligencije, značajne primjere i metode za razlikovanje autentičnog sadržaja od sadržaja generiranog umjetnom inteligencijom.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3" y="663855"/>
            <a:ext cx="966096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Značajni slučajevi vizualnih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hr-HR" sz="3850" dirty="0" smtClean="0">
              <a:solidFill>
                <a:srgbClr val="FFD9BE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generiranih</a:t>
            </a:r>
            <a:r>
              <a:rPr lang="en-US" sz="385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umjetnom inteligencijom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456617"/>
            <a:ext cx="6372701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70015" y="2688908"/>
            <a:ext cx="311062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Tom Cruise: DeepFake (2021.)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70015" y="3122533"/>
            <a:ext cx="5908119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Serija TikTok videa s hiperrealističnim deepfakeom glumca Toma Cruisea demonstrirala je napredno stanje deepfake tehnologije i izazvala zabrinutost zbog potencijalne zlouporabe.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2456617"/>
            <a:ext cx="6372820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52147" y="2688908"/>
            <a:ext cx="310741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"Ova osoba ne postoji"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52147" y="3122533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web stranica generira novo lice stvoreno umjetnom inteligencijom svaki put kada osvježite stranicu, pokazujući kako umjetna inteligencija može stvoriti vrlo realistične slike ljudi koji zapravo ne postoje.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904423"/>
            <a:ext cx="6372701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70015" y="5136713"/>
            <a:ext cx="34943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 Art pobjeđuje na natjecanju (2022.)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70015" y="5457547"/>
            <a:ext cx="590811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Umjetničko djelo generirano umjetnom inteligencijom osvojilo je prvo mjesto na natjecanju likovnih umjetnosti na Državnom sajmu u Coloradu, potaknuvši raspravu o prirodi umjetnosti i kreativnosti u doba umjetne inteligencije.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904423"/>
            <a:ext cx="6372820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52147" y="5136713"/>
            <a:ext cx="356687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 video Kamale Harris (2024.)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52147" y="5470366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Lažni, umjetnom inteligencijom izrađen video kampanje predsjedničke kandidatkinje Kamale Harris privukao je 130 milijuna pregleda nakon što ga je objavio Elon Musk bez jasnog navođenja da je lažan.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380" y="389334"/>
            <a:ext cx="3604736" cy="416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250"/>
              </a:lnSpc>
              <a:buNone/>
            </a:pPr>
            <a:r>
              <a:rPr lang="en-US" sz="260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Nemoguć</a:t>
            </a:r>
            <a:r>
              <a:rPr lang="hr-HR" sz="2600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 susreti</a:t>
            </a:r>
            <a:endParaRPr lang="en-US" sz="2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0" y="1177171"/>
            <a:ext cx="6576179" cy="84549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5461" y="1145381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slika koju je stvorila umjetna inteligencija prikazuje Georgea Clooneyja i Wolfganga Amadeusa Mozarta kako navodno zajedno piju milkshakeove od vanilije u dvorcu Schönbrunn u Beču.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495459" y="2036207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 je fizički nemoguće - Mozart (1757.-1791.) umro je 170 godina prije </a:t>
            </a:r>
            <a:r>
              <a:rPr lang="en-US" sz="1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nego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en-US" sz="1400" dirty="0" smtClean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 rtl="0">
              <a:lnSpc>
                <a:spcPts val="1750"/>
              </a:lnSpc>
              <a:buNone/>
            </a:pPr>
            <a:r>
              <a:rPr lang="en-US" sz="140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4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 Clooney rodio (1961.)!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495458" y="2826226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 ovom "događaju" je također kreiran lažni YouTube video u edukativne svrhe, demonstrirajući kreativne sposobnosti umjetne inteligencije.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495457" y="3616245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Link: https://youtu.be/wpUaivMtY58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29370"/>
            <a:ext cx="750058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Razotkrivanje sadržaja generiranog umjetnom inteligencijom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64143"/>
            <a:ext cx="4318278" cy="83772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47155" y="3711297"/>
            <a:ext cx="285238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Provjerite nedosljednosti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047155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Potražite nepravilnosti u crtama lica, poput asimetričnih očiju ili neobično oblikovanih zuba. Provjerite ima li nedosljednosti u pozadini ili osvjetljenju koje ne slijede prirodnu fiziku.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2664143"/>
            <a:ext cx="4318278" cy="837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5433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Analiziraj metapodatke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365433" y="4144923"/>
            <a:ext cx="389941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Pregledajte metapodatke slikovne ili video datoteke kako biste pronašli informacije o njezinom podrijetlu i povijesti uređivanja.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2664143"/>
            <a:ext cx="4318278" cy="83772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3710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Koristite digitalnu forenziku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83710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Koristite specijalizirani softver dizajniran za otkrivanje manipuliranog ili sadržaja generiranog umjetnom inteligencijom i alate pokretane umjetnom inteligencijom posebno obučene za prepoznavanje sintetičkih medija.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724" y="6432709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Uvijek uzmite u obzir izvor i kontekst sadržaja. Je li iz uglednog izvora? Je li u skladu s poznatim činjenicama?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593" y="513993"/>
            <a:ext cx="6549390" cy="549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300"/>
              </a:lnSpc>
              <a:buNone/>
            </a:pPr>
            <a:r>
              <a:rPr lang="en-US" sz="3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Online resursi za provjeru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747593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7593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5" name="Text 3"/>
          <p:cNvSpPr/>
          <p:nvPr/>
        </p:nvSpPr>
        <p:spPr>
          <a:xfrm>
            <a:off x="1048703" y="1763911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TinEye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048703" y="2225516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Obrnuta tražilica slika koja pomaže pronaći originalni izvor slike.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4690348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690348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9" name="Text 7"/>
          <p:cNvSpPr/>
          <p:nvPr/>
        </p:nvSpPr>
        <p:spPr>
          <a:xfrm>
            <a:off x="4991457" y="1763911"/>
            <a:ext cx="295132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Google obrnuto pretraživanje slika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4991457" y="2225516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Prati podrijetlo i upotrebu slika na webu.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747593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47593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1048703" y="3728918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FotoForensics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048703" y="4190524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 alate za analizu digitalnog sastava slika radi otkrivanja promjena.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4690348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4690348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17" name="Text 15"/>
          <p:cNvSpPr/>
          <p:nvPr/>
        </p:nvSpPr>
        <p:spPr>
          <a:xfrm>
            <a:off x="4991457" y="3728918"/>
            <a:ext cx="2537103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150"/>
              </a:lnSpc>
              <a:buNone/>
            </a:pPr>
            <a:r>
              <a:rPr lang="hr-HR" sz="1700" u="sng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InVID </a:t>
            </a:r>
            <a:r>
              <a:rPr lang="en-US" sz="1700" u="sng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odatak</a:t>
            </a:r>
            <a:r>
              <a:rPr lang="en-US" sz="1700" u="sng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u="sng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</a:t>
            </a: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u="sng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provjeru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4991457" y="4190524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Proširenje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preglednik</a:t>
            </a:r>
            <a:r>
              <a:rPr lang="hr-HR" sz="14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</a:t>
            </a:r>
            <a:r>
              <a:rPr lang="en-US" sz="14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 nudi razne alate za provjeru videozapisa i slika.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747593" y="5484257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747593" y="5484257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21" name="Text 19"/>
          <p:cNvSpPr/>
          <p:nvPr/>
        </p:nvSpPr>
        <p:spPr>
          <a:xfrm>
            <a:off x="1048703" y="5693926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150"/>
              </a:lnSpc>
              <a:buNone/>
            </a:pPr>
            <a:r>
              <a:rPr lang="hr-HR" sz="1700" u="sng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Sensity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1048703" y="6155531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Specijalizira se </a:t>
            </a:r>
            <a:r>
              <a:rPr lang="en-US" sz="145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</a:t>
            </a:r>
            <a:r>
              <a:rPr lang="hr-HR" sz="14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deepfake</a:t>
            </a:r>
            <a:r>
              <a:rPr lang="en-US" sz="14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detekciju</a:t>
            </a:r>
            <a:r>
              <a:rPr lang="hr-HR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 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 resurse za identifikaciju videa generiranih umjetnom inteligencijom.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8909923" y="1530787"/>
            <a:ext cx="4980384" cy="989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Ovi alati mogu vam pomoći da utvrdite je li sadržaj manipuliran ili generiran umjetnom inteligencijom.</a:t>
            </a:r>
            <a:endParaRPr lang="en-US" sz="2050" dirty="0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923" y="2730460"/>
            <a:ext cx="4980384" cy="4980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4848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Značajni alati za generiranje slika umjetnom inteligencijom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794397"/>
            <a:ext cx="523637" cy="52363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09579" y="291869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DALL-E 2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109579" y="3352324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Izradio OpenAI, poznat po vrlo detaljnim i kreativnim slikama iz tekstualnih opisa.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124" y="4441269"/>
            <a:ext cx="523637" cy="5236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09579" y="456557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hr-HR" sz="1900" u="sng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Midjourney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109579" y="4999196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Popularan zbog svojih umjetničkih prikaza i sposobnosti stvaranja slika u raznim stilovima.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124" y="6088142"/>
            <a:ext cx="523637" cy="52363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09579" y="621244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u="sng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</a:t>
            </a:r>
            <a:r>
              <a:rPr lang="hr-HR" sz="1900" u="sng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table Diffusion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109579" y="6646069"/>
            <a:ext cx="668309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Model otvorenog koda koji je demokratizirao generiranje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en-US" sz="1600" dirty="0" smtClean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pomoću</a:t>
            </a:r>
            <a:r>
              <a:rPr lang="en-US" sz="16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umjetne inteligencije.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48157"/>
            <a:ext cx="557581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 err="1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</a:t>
            </a:r>
            <a:r>
              <a:rPr lang="hr-HR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hr-HR" sz="3850" dirty="0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</a:t>
            </a:r>
            <a:r>
              <a:rPr lang="en-US" sz="3850" dirty="0" err="1" smtClean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evolucija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13779"/>
            <a:ext cx="5699760" cy="3931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8328" y="258758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 tehnologija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578328" y="3105031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Deepfakeovi koriste umjetnu inteligenciju kako bi zamijenili sliku jedne osobe drugom u videozapisima i digitalnom sadržaju.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8328" y="396359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Poznati primjeri uključuju: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8328" y="448710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Tom Cruiseovi TikTok videozapisi koji su postali viralni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8328" y="489537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Kontroverza oko kloniranja glasa Scarlett Johansson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8328" y="530363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 videozapisi Elona Muska koji promoviraju financijske prijevare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8328" y="5827157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Tehnologija koja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</a:t>
            </a:r>
            <a:r>
              <a:rPr lang="hr-HR" sz="16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hr-HR" sz="1600" u="sng" dirty="0" smtClean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This Person Does Not Exist </a:t>
            </a:r>
            <a:r>
              <a:rPr lang="hr-HR" sz="16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(„ova osoba ne postoji”) s</a:t>
            </a:r>
            <a:r>
              <a:rPr lang="en-US" sz="1600" dirty="0" err="1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tvara</a:t>
            </a:r>
            <a:r>
              <a:rPr lang="en-US" sz="1600" dirty="0" smtClean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potpuno izmišljena, ali fotorealistična ljudska lica.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70127"/>
            <a:ext cx="497264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Etička razmatranja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004899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</p:sp>
      <p:sp>
        <p:nvSpPr>
          <p:cNvPr id="4" name="Text 2"/>
          <p:cNvSpPr/>
          <p:nvPr/>
        </p:nvSpPr>
        <p:spPr>
          <a:xfrm>
            <a:off x="1047155" y="3214330"/>
            <a:ext cx="287285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Autorska prava i vlasništvo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47155" y="3565345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Tko je vlasnik prava na sadržaj generiran umjetnom inteligencijom? Može li umjetna inteligencija "stvoriti" originalno djelo ili je ono izvedeno?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3004899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</p:sp>
      <p:sp>
        <p:nvSpPr>
          <p:cNvPr id="7" name="Text 5"/>
          <p:cNvSpPr/>
          <p:nvPr/>
        </p:nvSpPr>
        <p:spPr>
          <a:xfrm>
            <a:off x="7629287" y="321433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Dezinformacija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29287" y="3647956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 možemo spriječiti širenje lažnih vijesti i manipuliranih medija koji se čine autentičnima?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736902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</p:sp>
      <p:sp>
        <p:nvSpPr>
          <p:cNvPr id="10" name="Text 8"/>
          <p:cNvSpPr/>
          <p:nvPr/>
        </p:nvSpPr>
        <p:spPr>
          <a:xfrm>
            <a:off x="1047155" y="49463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Zabrinutost zbog privatnosti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47155" y="5379958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Kakve su implikacije stvaranja realističnih slika ili videozapisa stvarnih ljudi bez njihovog pristanka?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736902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7629287" y="4946333"/>
            <a:ext cx="275272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Utjecaj kreativne industrije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29287" y="5379958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 će sadržaj generiran umjetnom inteligencijom utjecati na umjetnike, fotografe i druge kreativne profesionalce?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941</Words>
  <Application>Microsoft Office PowerPoint</Application>
  <PresentationFormat>Custom</PresentationFormat>
  <Paragraphs>104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Quattrocento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5</cp:revision>
  <dcterms:created xsi:type="dcterms:W3CDTF">2025-09-11T13:11:18Z</dcterms:created>
  <dcterms:modified xsi:type="dcterms:W3CDTF">2026-01-31T02:38:35Z</dcterms:modified>
</cp:coreProperties>
</file>