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Geist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162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mberdyslexia.com/critical-thinking-games-onlin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ad.com/Brainstor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s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croteam.com/talosprincip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spent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2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5" y="3573185"/>
            <a:ext cx="1332190" cy="13321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91803" y="3548301"/>
            <a:ext cx="514064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8625602" y="3528417"/>
            <a:ext cx="53231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6754" y="5427702"/>
            <a:ext cx="13236773" cy="124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mk-MK" sz="5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Што претставува критичко размислување?</a:t>
            </a:r>
            <a:endParaRPr lang="en-US" sz="5400" dirty="0"/>
          </a:p>
        </p:txBody>
      </p:sp>
      <p:sp>
        <p:nvSpPr>
          <p:cNvPr id="7" name="Text 3"/>
          <p:cNvSpPr/>
          <p:nvPr/>
        </p:nvSpPr>
        <p:spPr>
          <a:xfrm>
            <a:off x="696635" y="6970157"/>
            <a:ext cx="13237131" cy="398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1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Разгледување на основните поими и клучните принципи што го обликуваат информираното донесување одлуки.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86770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Повеќе игри за критичко размислување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3073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Numberdyslexia.com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Нуди колекција на онлајн игри за подобрување на вештините за критичко размислување, вклучувајќи класици како: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6169" y="496383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Судоку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86170" y="540603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Танграми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84823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Логички загатки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Brainstorm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Мултиплеер игра која ги предизвикува играчите да: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Д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онесуваат одлуки врз основа на аналитичко набљудување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 завршуваат задачите пред другите играчи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Ги поместуваат когнитивните граници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 вежбаат своите вештини за критичко размислување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9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Заклучок: Клучното значење на критичкото размислување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51084" y="3407450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Историска основа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Критичкото размислување има длабоки историски корени</a:t>
            </a:r>
            <a:r>
              <a:rPr lang="en-US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ru-RU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од Сократ до современите когнитивни научници и се развива како дисциплиниран пристап кон знаењето и вистината.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5216962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74256" y="3407450"/>
            <a:ext cx="325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Личен развој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Го подобрува индивидуалниот капацитет за анализа на информации, проценка на докази и формирање рационални заклучоци во образованието, бизнисот, здравството и секојдневниот живот.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9640133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9897427" y="340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Општествен напредок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89786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Поттикнува информирано граѓанство, овозможува демократско учество и промовира значаен дијалог меѓу различни перспективи.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2248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Со разбирање на потеклото и примената на критичкото размислување, како и со вклучување во активности што ги развиваат овие вештини, поединците можат полесно да се снаоѓаат во сложеноста на современиот живот и значајно да придонесат во своите заедници.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8974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mk-MK" sz="61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Ви благодариме!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90811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mk-MK" sz="35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Прашања?</a:t>
            </a:r>
            <a:endParaRPr lang="en-US" sz="3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284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Критичко размислување: Темелот на медиумската писменост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59342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Критичкото размислување е клучна вештина за разликување на вистината во општество преплавено со информации. Тоа вклучува анализа на информации, оценување на докази и формирање аргументирани заклучоци - основни способности во технократските и демократските општества. Овој дисциплиниран процес бара активно вклучување во идеите, овозможувајќи им на поединците да размислуваат јасно и рационално за тоа во што да веруваат и како да постапуваат.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002" y="458867"/>
            <a:ext cx="786026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ru-RU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Потекло: Античка Грција и Сократ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4002" y="1380768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Критичкото размислување се појавува во античка Атина (V–III век п.н.е.), каде што филозофи како Сократ, Платон и Аристотел ги поставиле темелите на систематското истражување и рационалното размислување.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4002" y="2332077"/>
            <a:ext cx="6527721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Пред Сократ, Грците ја барале вистината кај поети како Хомер, верувајќи дека тие се божествено инспирирани.Сократ ја револуционизирал оваа перспектива, тврдејќи дека вистината може да се достигне преку </a:t>
            </a:r>
            <a:r>
              <a:rPr lang="mk-MK" sz="130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рационален разговор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ru-RU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постепено сведувајќи ги темите до нивната суштинска идеја.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8" y="1418273"/>
            <a:ext cx="4282440" cy="5737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4002" y="3550443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ru-RU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Тој ја развил таканаречената „метода на бабица“, верувајќи дека вистината веќе постои во умот на човекот и само треба да се „извлече“.Оваа Сократова метода користи кооперативен дијалог за поттикнување на подлабоко размислување преку поставување прашања и преиспитување на претпоставките.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7697629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mk-MK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Еволуција на критичкото размислување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mk-MK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Античка Грција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Сократ, Платон и Аристотел ги поставиле темелите на систематското истражување и логичкото размислување.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Ренесанса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Хуманизмот го поттикнал развојот на критичкото мислење, со мислители како Декарт и Лок кои вовеле скептицизам и емпиризам.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mk-MK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Просветителство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Периодот на подем на рационализмот и научното истражување, каде критичкото размислување станало темел на знаењето.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20 век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Џон Дјуи се залагал за искуствено образование и рефлексивно размислување како основа за активно граѓанство.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mk-MK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Современа ера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Едвард де Боно, Даниел Канеман и Ричард Тејлер ги истражувале когнитивните пристрасности и процесите на донесување одлуки.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1618"/>
            <a:ext cx="6369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mk-MK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Практични примени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028224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057287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Образование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30613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Студентите анализираат текстови, оценуваат аргументи и развиваат сопствени гледишта за сложени теми преку разгледување на повеќе перспективи и формирање заклучоци.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216962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451396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057287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Бизнис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Раководителите ги анализираат пазарните трендови, ги проценуваат ризиците и носат информирани одлуки за успех на организацијата, на пример, преку анализа на повратни информации од клиенти за решавање на пад на продажбата.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9640133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874568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05728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mk-MK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Здравство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4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Медицинските професионалци ги оценуваат симптомите, разгледуваат различни можни состојби и одредуваат најсоодветни третмани преку анализа на историјата на пациентот и внимателно мерење на придобивките и ризиците.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17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mk-MK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Политичка улога во општеството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mk-MK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Критичкото размислување има </a:t>
            </a:r>
            <a:r>
              <a:rPr lang="mk-MK" sz="160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клучна улога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во создавањето информирани и активни граѓани, што е особено важно во демократските општества.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66473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Тоа им овозможува на граѓаните да: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0668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mk-MK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</a:t>
            </a: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 оценуваат информацискиот содржај критички во ерата на</a:t>
            </a:r>
          </a:p>
          <a:p>
            <a:pPr algn="l">
              <a:lnSpc>
                <a:spcPts val="2550"/>
              </a:lnSpc>
              <a:buSzPct val="100000"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     дезинформации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66660" y="372977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mk-MK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</a:t>
            </a: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азликуваат доверливи извори од оние што се сомнителни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66660" y="4079209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mk-MK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</a:t>
            </a: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 анализираат политичките аргументи на логичен и </a:t>
            </a:r>
          </a:p>
          <a:p>
            <a:pPr algn="l">
              <a:lnSpc>
                <a:spcPts val="2550"/>
              </a:lnSpc>
              <a:buSzPct val="100000"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      објективен начин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758571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mk-MK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</a:t>
            </a: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осат информирани одлуки при избори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4280" y="5184382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ru-RU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Покрај тоа, критичкото размислување придонесува за општествен напредок преку поттикнување на дијалог, разбирање и толеранција меѓу различни гледишта.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41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Игри за развивање на критичко размислување: Шах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Chess.com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Бесплатна онлајн платформа за играње шах која поттикнува: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1648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Стратешко размислување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586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Предвидување и планирање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20088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Вештини за донесување одлуки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678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Chess.com им овозможува на милиони играчи ширум светот да: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348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Споделуваат идеи и стратегии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77703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 унапредуваат своето шаховско знаење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21923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 поврзат со глобалната шаховска заедница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4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mk-MK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Принципот на Талос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8488"/>
            <a:ext cx="2766060" cy="1752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1077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Talos Principle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64414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Филозофска видео игра од прво лице, поставена во контрадикторен свет на древни урнатини и напредна технологија.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0" y="391490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Играчите имаат задача да решаваат сè покомплексни логички загатки, додека се соочуваат со длабоки прашања: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963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Кој си ти?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4061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Која е твојата цел?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8483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Ш</a:t>
            </a:r>
            <a:r>
              <a:rPr lang="ru-RU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то ќе направиш по тоа прашање?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4153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Играта ги предизвикува играчите да одлучат помеѓу тоа да имаат вер</a:t>
            </a: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 или да ја преиспитаат својата реалност.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076"/>
            <a:ext cx="75022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mk-MK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Симулација на сиромаштија: 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Spent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7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28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Онлајн игра за сиромаштија и бездомништво, развиена за Urban Ministries of Durham, непрофитна организација од Северна Каролина.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21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Играта се базира на буџетирање и предизвици од секојдневниот живот: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И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грачите се соочуваат со повеќе тешки ситуации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ора да донесуваат клучни финансиски одлуки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731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Г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ледаат како нивните избори директно влијаат на нивниот приход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4153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mk-MK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</a:t>
            </a:r>
            <a:r>
              <a:rPr lang="ru-RU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азвиваат емпатија и општествена свест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21" y="2676168"/>
            <a:ext cx="1737360" cy="1737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919</Words>
  <Application>Microsoft Office PowerPoint</Application>
  <PresentationFormat>Custom</PresentationFormat>
  <Paragraphs>102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Geist</vt:lpstr>
      <vt:lpstr>Arial</vt:lpstr>
      <vt:lpstr>Noto Serif SC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3</cp:revision>
  <dcterms:created xsi:type="dcterms:W3CDTF">2025-09-11T13:57:52Z</dcterms:created>
  <dcterms:modified xsi:type="dcterms:W3CDTF">2025-10-29T08:26:17Z</dcterms:modified>
</cp:coreProperties>
</file>