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Montserrat Medium" pitchFamily="2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23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0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Логички заблуди: Препознавање и избегнување на погрешно расудување</a:t>
            </a:r>
            <a:endParaRPr lang="en-US" sz="400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Усовршување на вештините за критичко размислување со цел појасни аргументи и поинформирани одлуки.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Зошто паѓаме на логички заблуди?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Когнитивни пристрасности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24482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Потврдната пристрасност нè тера да ја преферираме информацијата што се совпаѓа со нашите постојни убедувања, додека го игнорираме спротивното мислење.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Ментални кратенки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Потпирањето на хеуристики за брза обработка на сложени информации често доведува до поедноставувања и грешки во расудувањето.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9260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Емоционални влијанија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4" y="5078067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Стравот, гневот или возбудата го заматуваат размислувањето, заменувајќи ја рационалната анализа со импулсивни реакции.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36312" y="471511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Општествен притисок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1" y="507194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Желбата да се прифатиме или да добиеме одобрување нè прави посклони да прифаќаме популарни, но погрешни аргументи.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9260" y="6340078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Разбирањето на овие тенденции е клучно за препознавање и отпор кон логичките заблуди, овозможувајќи појасно и порационално донесување одлуки.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mk-MK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Корисни ресурси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mk-MK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Веб-страници за истражување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Thou Shall Not Use Logical Fallacies: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yourlogicalfallacyis.com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 Bias Is: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yourbias.is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 </a:t>
            </a:r>
            <a:r>
              <a:rPr lang="mk-MK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педагогички ресурси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precobias.eu/toolkits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Овие ресурси нудат постери, картички и детални информации за логички заблуди и когнитивни пристрасности, со цел да ви помогнат да развиете посилни вештини за критичко размислување.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200"/>
              </a:lnSpc>
              <a:buNone/>
            </a:pPr>
            <a:r>
              <a:rPr lang="mk-MK" sz="8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Ви благодариме!</a:t>
            </a:r>
            <a:endParaRPr lang="en-US" sz="8950" dirty="0"/>
          </a:p>
        </p:txBody>
      </p:sp>
      <p:sp>
        <p:nvSpPr>
          <p:cNvPr id="3" name="Text 1"/>
          <p:cNvSpPr/>
          <p:nvPr/>
        </p:nvSpPr>
        <p:spPr>
          <a:xfrm>
            <a:off x="4460438" y="4632246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mk-MK" sz="4450" b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Прашања?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Логичките заблуди се грешки во расудувањето кои ја нарушуваат валидноста на аргументите, иако на прв поглед можат да звучат убедливо.Разбирањето на овие заблуди е клучно за критичкото размислување, бидејќи ни помага да оцениме аргументи, да направиме разлика помеѓу исправно размислување и погрешна логика, и полесно да се снаоѓаме во убедливата реторика на современата ера на дезинформации.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Зошто е важно да се разберат логичките заблуди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Критичко размислување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4" y="3661874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Ги опремува поединците со способност да оценуваат аргументи и да прават разлика меѓу исправно расудување и погрешна логика.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Комуникациски вештини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5" y="3661874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Им овозможува на студентите и младите да ги претставуваат идеите јасно и да ги бранат ефективно од критики.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Граѓанско учество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6618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Им дава моќ на младите да се вклучуваат промислено во сложени општествени прашања и да донесуваат информирани одлуки.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 нашиот поларизиран свет, препознавањето на логичките заблуди помага да се изгради генерација на проницливи, размислувачки и одговорни граѓани.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Најчести логички заблуди (Дел 1)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Straw Man (</a:t>
            </a: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Сламениот човек)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Погрешно прикажување на аргументот на некого за полесно да се нападне.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„Си против истражувањето на вселената? Значи си за игнорирање на научниот напредок?“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279928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49260" y="4739164"/>
            <a:ext cx="121920" cy="2279928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Ad Hominem (Напад на личноста)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372695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Напаѓање на личноста наместо на нејзиниот </a:t>
            </a:r>
            <a:endParaRPr lang="en-US" sz="1650" dirty="0">
              <a:solidFill>
                <a:srgbClr val="F4CAB8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аргумент.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007894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„Не можеш да му веруваш на неговото мислење за климатските промени – тој дури ни факултет не завршил!“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Slippery Slope (</a:t>
            </a: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Лизгав наклон)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Претпоставка дека еден чекор неизбежно ќе доведе до низа негативни последици.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„Ако дозволиме едно задоцнето предавање, наскоро никој нема да ги почитува роковите.“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Appeal to Authority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Повик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на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авторитет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Претпоставка дека нешто е вистинито само затоа што го кажал авторитет.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„Овој производ мора да е одличен — го рекламира познат спортист!“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Најчести логички заблуди (Дел 2)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False Dilemma (</a:t>
            </a:r>
            <a:r>
              <a:rPr lang="mk-MK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Лажна дилема)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115735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Претставување само на две опции, иако постојат повеќе, со што се форсира поедноставен избор.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15735" y="6506288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„Или си со нас, или против нас.“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7912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5564386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Bandwagon Fallacy </a:t>
            </a:r>
            <a:endParaRPr lang="en-US" sz="2000" b="1" dirty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>
              <a:lnSpc>
                <a:spcPts val="2800"/>
              </a:lnSpc>
              <a:buNone/>
            </a:pPr>
            <a:r>
              <a:rPr lang="ru-RU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(Заблуда на масата</a:t>
            </a:r>
            <a:r>
              <a:rPr lang="en-US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5564386" y="5310202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Претпоставка дека нешто е вистинито или добро само затоа што е популарно или широко прифатено.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564386" y="6680127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0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„Сите го купуваат овој производ, значи мора да е најдобар.“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10013037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Red Herring (</a:t>
            </a:r>
            <a:r>
              <a:rPr lang="mk-MK" sz="20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Црвена харинга)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10013037" y="4993005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Воведување на нерелевантна тема за да се одвлече вниманието од оригиналното прашање.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10013037" y="6276975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„Зошто да се грижиме за климатските промени кога има луѓе што немаат доволно за јадење?“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Најчести логички заблуди (Дел 3)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Circular Reasoning (</a:t>
            </a:r>
            <a:r>
              <a:rPr lang="mk-MK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Кружно расудување)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Користење на заклучокот како премиса, односно претпоставка дека она што треба да се докаже веќе е вистина.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115735" y="3772376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40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„Јас сум чесен затоа што секогаш ја зборувам вистината, а можеш да ми веруваш кога го велам тоа.“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Appeal to Emotion (</a:t>
            </a:r>
            <a:r>
              <a:rPr lang="mk-MK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Повик на емоции)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Користење на емоционални аргументи наместо логика за убедување.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40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„Помисли на сите гладни деца — зарем не сакаш да донираш денес?“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950398" y="2147292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Hasty Generalization (</a:t>
            </a:r>
            <a:r>
              <a:rPr lang="mk-MK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Преуранета генерализација)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Изведување заклучок врз основа на недоволно или непредставително искуство.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40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„Сретнав двајца непријатни туристи од таа земја — сите таму мора да се невоспитани.“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Post Hoc Ergo Propter Hoc (</a:t>
            </a:r>
            <a:r>
              <a:rPr lang="mk-MK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 ова, значи поради ова)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Претпоставка дека едно нешто е причина за друго само затоа што се случило пред него.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„Откако го ставив овој белегзија, оценките ми се подобрија — сигурно ми носи среќа!“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mk-MK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Софизми и парадокси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Додека логичките заблуди претставуваат погрешно расудување, софизмите и парадоксите се интелектуални загатки што го предизвикуваат нашето размислување на поинаков начин: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Софизми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Потекнуваат од грчкиот збор “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sophia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(мудрост)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 измамливи аргументи, создадени со цел да доведат во заблуда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5829896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 користеле античките грчки софисти – интелектуални „трикери“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49260" y="6932057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 фокусираат на изгледот на мудрост, а не на вистинското разбирање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421424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Парадокси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Потекнуваат од грчките зборови “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(спротивно) и</a:t>
            </a:r>
            <a:r>
              <a:rPr lang="el-GR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doxa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“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(мислење)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833103" y="4989317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 тврдења што водат до контрадикции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833103" y="5695070"/>
            <a:ext cx="3561636" cy="555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Го поттикнуваат критичкото</a:t>
            </a: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размислување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840724" y="6464222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Ч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есто се катализатори на интелектуален напредок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mk-MK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Познати парадокси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Парадоксот на Епименид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„Сите Критјани се лажговци. “Ако Епименид е Критјанец и ова тврдење е вистинито, тогаш тој лаже, што го прави тврдењето лажно. Ако е лажно, тогаш не сите Критјани лажат, што пак може да го направи тврдењето вистинито - создавајќи бескраен логички круг.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Парадоксот на Еубулид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„Она што сега го кажувам е лага.“ Ако е вистинито, тогаш мора да е лажно; ако е лажно, тогаш мора да е вистинито - што создава контрадикција.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mk-MK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Парадоксите на Зенон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29952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mk-MK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Ахил и Желката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Иако Ахил е побрз, теоретски никогаш не ја стигнува желката ако ѝ даде предност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91117" y="4864060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mk-MK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Парадоксот на стрелата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Летачката стрела во секој даден момент зазема одреден простор, што теоретски ја прави во мирување.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mk-MK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Парадоксот на близнаците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Фасцинантен парадокс што ја предизвикува современата физика: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дниот близнак патува со вселенски брод со брзина блиска до светлината, додека другиот останува на Земјата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оради релативноста на времето, времето се движи побавно за патувачкиот близнак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ога ќе се врати по 20 земјини години, патувачкиот близнак ќе има остарено само околу 10 години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mk-MK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</a:t>
            </a:r>
            <a:r>
              <a:rPr lang="ru-RU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ако на прв поглед звучи невозможно, овој резултат е во согласност со Ајнштајновата теорија на релативноста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1111</Words>
  <Application>Microsoft Office PowerPoint</Application>
  <PresentationFormat>Custom</PresentationFormat>
  <Paragraphs>107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Brygada 1918 Bold</vt:lpstr>
      <vt:lpstr>Montserrat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3</cp:revision>
  <dcterms:created xsi:type="dcterms:W3CDTF">2025-09-11T14:09:32Z</dcterms:created>
  <dcterms:modified xsi:type="dcterms:W3CDTF">2025-10-30T12:05:19Z</dcterms:modified>
</cp:coreProperties>
</file>