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Playfair Display Semi Bold"/>
      <p:regular r:id="rId19"/>
    </p:embeddedFont>
    <p:embeddedFont>
      <p:font typeface="Playfair Display Semi Bold"/>
      <p:regular r:id="rId20"/>
    </p:embeddedFont>
    <p:embeddedFont>
      <p:font typeface="Playfair Display Semi Bold"/>
      <p:regular r:id="rId21"/>
    </p:embeddedFont>
    <p:embeddedFont>
      <p:font typeface="Playfair Display Semi Bold"/>
      <p:regular r:id="rId22"/>
    </p:embeddedFont>
    <p:embeddedFont>
      <p:font typeface="Public Sans"/>
      <p:regular r:id="rId23"/>
    </p:embeddedFont>
    <p:embeddedFont>
      <p:font typeface="Public Sans"/>
      <p:regular r:id="rId24"/>
    </p:embeddedFont>
    <p:embeddedFont>
      <p:font typeface="Public Sans"/>
      <p:regular r:id="rId25"/>
    </p:embeddedFont>
    <p:embeddedFont>
      <p:font typeface="Public Sans"/>
      <p:regular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Effective Search Strategies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Navigating the Digital Information Ocean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Common Search Pitfalls to Avoid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sx="100000" sy="100000" kx="0" ky="0" algn="bl" rotWithShape="0" blurRad="0" dist="17780" dir="270000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Using Too Many Keywords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Overly complex searches can be too restrictive. Start specific and broaden if needed.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sx="100000" sy="100000" kx="0" ky="0" algn="bl" rotWithShape="0" blurRad="0" dist="17780" dir="270000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Only Checking First Results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Top results aren't always the most accurate. Check multiple sources on the first few pages.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sx="100000" sy="100000" kx="0" ky="0" algn="bl" rotWithShape="0" blurRad="0" dist="17780" dir="270000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Relying on a Single Source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Always cross-check information across multiple reputable sources.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sx="100000" sy="100000" kx="0" ky="0" algn="bl" rotWithShape="0" blurRad="0" dist="17780" dir="270000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Ignoring Publication Dates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Outdated information can be misleading. Check when content was published.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945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Being aware of these common mistakes will help you develop more effective search habits and find more reliable information.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Key Takeaways: Searching Smarter, Not Harder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Remember: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Use precise keywords to target specific information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Employ search operators to refine results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Utilize advanced search tools for greater precision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Always cross-check information across multiple reliable sources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Practice these skills regularly to improve your digital literacy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Effective search skills aren't just for school—they're essential tools for everyday life in our information-rich world.</a:t>
            </a:r>
            <a:endParaRPr lang="en-US" sz="11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07605" y="7982545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With practice, you'll find credible information faster, understand different perspectives, and make better-informed decisions. Make your searches smarter, not harder!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9750"/>
              </a:lnSpc>
              <a:buNone/>
            </a:pPr>
            <a:r>
              <a:rPr lang="en-US" sz="7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Thank you!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Questions?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The internet is like a massive library packed with information on virtually any topic, yet finding exactly what you're looking for can feel like hunting for a needle in a haystack. 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With a few adjustments to your search habits, you can transform an overwhelming flood of data into a valuable resource. 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Three Key Search Strategies: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sx="100000" sy="100000" kx="0" ky="0" algn="bl" rotWithShape="0" blurRad="0" dist="17780" dir="270000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3503176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Using Keywords and Operators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Learn how to refine searches with precise words and symbols to target exactly what you need.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sx="100000" sy="100000" kx="0" ky="0" algn="bl" rotWithShape="0" blurRad="0" dist="17780" dir="2700000">
              <a:srgbClr val="ccc4ec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3503176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Using Advanced Search Tools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932396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Discover how to use filters and operators to narrow down results to the most relevant ones.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sx="100000" sy="100000" kx="0" ky="0" algn="bl" rotWithShape="0" blurRad="0" dist="17780" dir="2700000">
              <a:srgbClr val="b4dae4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503176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Cross-Checking Information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Understand how to verify facts and assess the credibility of sources to ensure reliability.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These strategies will help you save time, enhance your learning, and identify misleading or biased information before it influences your understanding of a topic.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The Power of Precise Keywords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Keywords help search engines identify the main topics you're looking for. The more specific your keywords, the better your results will be.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047875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Example: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Researching climate change's impact on agriculture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987" y="246161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Too broad: "climate change" (millions of unrelated results)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78427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Better: "effects of climate change on agriculture" (narrowed focus)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10693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Even better: "drought resistant crops climate change" (specific aspect)</a:t>
            </a:r>
            <a:endParaRPr lang="en-US" sz="13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4631" y="1406485"/>
            <a:ext cx="6451402" cy="645140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61987" y="8230076"/>
            <a:ext cx="13306425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Choosing precise keywords is the foundation of effective searching, helping you filter out irrelevant information from the start.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Search Operators: Refining Your Results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sx="100000" sy="100000" kx="0" ky="0" algn="bl" rotWithShape="0" blurRad="0" dist="17780" dir="270000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Quotation Marks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Search for exact phrases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"effects of climate change on agriculture"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Returns only results with that exact phrase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sx="100000" sy="100000" kx="0" ky="0" algn="bl" rotWithShape="0" blurRad="0" dist="17780" dir="270000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Minus Sign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Exclude specific terms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"climate change agriculture -economics"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Excludes pages focused on economics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sx="100000" sy="100000" kx="0" ky="0" algn="bl" rotWithShape="0" blurRad="0" dist="17780" dir="2700000">
              <a:srgbClr val="9ac0ca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OR Operator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Include either term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"climate change OR global warming"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Brings results discussing either term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sx="100000" sy="100000" kx="0" ky="0" algn="bl" rotWithShape="0" blurRad="0" dist="17780" dir="2700000">
              <a:srgbClr val="c7a8a8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Asterisk * (Wildcard)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Placeholder for missing words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Example: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"climate * impact"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Returns "climate change impact" or "climate policy impact"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7071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These operators give you greater control over search results, helping you find exactly what you need without sifting through irrelevant pages.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Advanced Search Tools: Precision at Your Fingertips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When basic search strategies aren't enough, most search engines offer advanced tools to help you dig deeper and refine your results even further: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Filter by: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Language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Region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Date range (for latest updates)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89442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File type (PDFs, Word documents,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Benefits: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More precision in results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Focus on exactly what you need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Avoid irrelevant pages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Find specific document formats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Cross-Checking Information: The Key to Reliability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One of the biggest challenges in today's information-heavy world is ensuring that what you find is credible. Misinformation and bias are widespread, making it crucial to cross-check facts from multiple sources.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075" y="2790468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Prioritize reputable sources: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29850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Peer-reviewed journals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68498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Government publications (.gov)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07146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Academic institutions (.edu)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45793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Well-established news organizations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075" y="484441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Websites with citations and sources</a:t>
            </a:r>
            <a:endParaRPr lang="en-US" sz="15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Remember: Even sources that seem trustworthy at first glance should be checked. If two or more reputable sources corroborate the same information, you can be more confident in its accuracy.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Practical Example: Climate Change Research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Basic Search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"climate change"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Millions of results, many irrelevant to your specific needs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Refined Search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"effects of climate change on agriculture" -economics site:.edu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Academic sources focused specifically on agricultural impacts</a:t>
            </a:r>
            <a:endParaRPr lang="en-US" sz="15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52806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Advanced Filters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Add date filter for last 2 years, PDF file type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Recent academic papers in downloadable format</a:t>
            </a:r>
            <a:endParaRPr lang="en-US" sz="15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352806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Cross-Check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Compare findings across multiple academic sources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Verify key statistics with government reports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This progression shows how combining all three strategies leads to more reliable, relevant, and specific information than a basic search alone.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The Benefits of Mastering Search Skills</a:t>
            </a:r>
            <a:endParaRPr lang="en-US" sz="3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sx="100000" sy="100000" kx="0" ky="0" algn="bl" rotWithShape="0" blurRad="0" dist="17780" dir="2700000">
              <a:srgbClr val="e1c2c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Save Valuable Time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508766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Find what you need quickly without scrolling through pages of irrelevant results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2790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sx="100000" sy="100000" kx="0" ky="0" algn="bl" rotWithShape="0" blurRad="0" dist="17780" dir="2700000">
              <a:srgbClr val="ccc4ec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Boost Research Quality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3" y="3939659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Access more precise, relevant information from credible sources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sx="100000" sy="100000" kx="0" ky="0" algn="bl" rotWithShape="0" blurRad="0" dist="17780" dir="2700000">
              <a:srgbClr val="b4dae4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Ensure Accuracy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Identify and filter out misinformation by cross-checking facts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sx="100000" sy="100000" kx="0" ky="0" algn="bl" rotWithShape="0" blurRad="0" dist="17780" dir="2700000">
              <a:srgbClr val="e1c2c2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Make Better Decisions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Base your choices on reliable, comprehensive information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2025-09-11T13:03:51Z</dcterms:created>
  <dcterms:modified xsi:type="dcterms:W3CDTF">2025-09-11T13:03:51Z</dcterms:modified>
</cp:coreProperties>
</file>