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Host Grotesk Medium"/>
      <p:regular r:id="rId21"/>
    </p:embeddedFont>
    <p:embeddedFont>
      <p:font typeface="Host Grotesk Medium"/>
      <p:regular r:id="rId22"/>
    </p:embeddedFont>
    <p:embeddedFont>
      <p:font typeface="Roboto"/>
      <p:regular r:id="rId23"/>
    </p:embeddedFont>
    <p:embeddedFont>
      <p:font typeface="Roboto"/>
      <p:regular r:id="rId24"/>
    </p:embeddedFont>
    <p:embeddedFont>
      <p:font typeface="Roboto"/>
      <p:regular r:id="rId25"/>
    </p:embeddedFont>
    <p:embeddedFont>
      <p:font typeface="Roboto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Fact-checking and Verification Tools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Navigating the information landscape with confidence.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More Fact-Checking Challenges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Misinterpretation of Satire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Satirical news websites like The Onion or The Borowitz Report often produce exaggerated or fabricated stories for comedic purposes. Fact-checkers should be aware of these sources to avoid misinterpreting satire as legitimate news.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Ignoring Context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Even factual information can be misleading if taken out of context. Always consider the broader context in which a statement or statistic is made.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Example: A report on crime rates might sound alarming, but it's important to check over what time frame and under what circumstances those rates were recorded.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The Importance of Fact-Checking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 the 21st century where information is increasingly accessible yet frequently unreliable, the importance of fact-checking and verification cannot be overseen.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Key Tools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Verification Techniques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Cross-referencing, reverse image search, metadata checking, source assessment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Common Pitfalls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Confirmation bias, over-reliance on one source, misinterpreting satire, ignoring context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6604040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utilizing the right tools, applying critical techniques, and being aware of common pitfalls, individuals can develop strong fact-checking skills that contribute to a more informed and discerning society.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650"/>
              </a:lnSpc>
              <a:buNone/>
            </a:pP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Thank You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Any Questions?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today's fast-paced digital world, misinformation and disinformation spread very fast, making it crucial to develop skills in fact-checking and information verification. The ability to critically go through news and data is essential for everyone, from journalists and educators to everyday users of media.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presentation explores key tools and resources, effective techniques for verifying sources, and common pitfalls to avoid when doing fact-checking.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Agenda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Tools and Resources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freely accessible platforms designed to verify the authenticity of news, images, and other media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Verification Techniques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Learn effective methods for cross-referencing sources, checking images, and assessing credibility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Common Pitfalls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 the mistakes people frequently make when verifying information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281255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the end of this presentation, you'll have practical knowledge to help combat false information and stay informed with facts.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Essential Fact-Checking Tools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552825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 Fact Check Explorer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Compiles fact-checks from reputable sources across the web, allowing users to search for claims and see how they have been evaluated.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Snopes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One of the most well-known fact-checking websites, specializing in debunking myths, urban legends, and viral information.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Provides detailed fact-checking on political statements, grading them on a "Truth-O-Meter" to show how accurate they are.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Familiarity with these platforms enables users to perform quick fact-checks before sharing or relying on information.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More Specialized Verification Tools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non-partisan, non-profit organization that provides in-depth analysis and debunks false political and public policy claims.</a:t>
            </a:r>
            <a:endParaRPr lang="en-US" sz="11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Visual Verification Tools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TinEye: A reverse image search tool that helps verify the origin of an image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InVID: A browser extension that helps verify videos and images from social media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tools are essential for identifying manipulated or out-of-context visuals that often spread rapidly online.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Cross-referencing with Reputable Sources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Always verify a claim by consulting multiple trustworthy sources.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Established News Outlets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Organizations with strong editorial standards and fact-checking processes</a:t>
            </a:r>
            <a:endParaRPr lang="en-US" sz="15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Academic Journals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Peer-reviewed publications with rigorous verification standards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Official Reports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Documents from reputable organizations like WHO or government agencies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Example: For medical claims, consult the World Health Organization or PubMed to confirm legitimacy.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Image and Video Verification Techniques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Images are often misused or taken out of context to mislead viewers.</a:t>
            </a:r>
            <a:endParaRPr lang="en-US" sz="23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Reverse Image Search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Google or TinEye to trace an image back to its original source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Check Metadata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Analyze information like location, time, and date of creation using tools like FotoForensics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Assessing Source Bias and Credibility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78311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Understanding the bias or reputation of a source is vital for accurate fact-checking.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405188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 Bias/Fact Check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Provides analysis of a source's political leaning, factual reporting record, and transparency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Ownership Research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Investigate who owns the publication or website to understand potential conflicts of interest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Track Record Analysis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Examine the source's history of corrections, retractions, and accuracy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allows you to determine whether a source is likely to present information accurately or if it might be changed due to bias.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Common Pitfalls in Fact-Checking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Confirmation Bias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People often seek out information that supports their pre-existing beliefs. To avoid this, actively search for opposing viewpoints and challenge your assumptions.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Over-reliance on One Source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Relying on a single source for fact-checking, even if reputable, can lead to incomplete or wrong results. Always check information with multiple sources.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Understanding these pitfalls can help ensure more accurate assessments when verifying information.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2025-09-11T13:08:12Z</dcterms:created>
  <dcterms:modified xsi:type="dcterms:W3CDTF">2025-09-11T13:08:12Z</dcterms:modified>
</cp:coreProperties>
</file>