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Bricolage Grotesque Extra Bold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ghtassessment.com/article/critical-thinking-what-it-is-and-why-it-counts" TargetMode="External"/><Relationship Id="rId3" Type="http://schemas.openxmlformats.org/officeDocument/2006/relationships/hyperlink" Target="https://www.criticalthinking.org/store/get_file.php?inventories_id=156&amp;inventories_files_id=7" TargetMode="External"/><Relationship Id="rId4" Type="http://schemas.openxmlformats.org/officeDocument/2006/relationships/hyperlink" Target="https://www.criticalthinking.org/" TargetMode="External"/><Relationship Id="rId1" Type="http://schemas.openxmlformats.org/officeDocument/2006/relationships/image" Target="../media/image-10-1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ppias_Major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indmeister.com/" TargetMode="External"/><Relationship Id="rId2" Type="http://schemas.openxmlformats.org/officeDocument/2006/relationships/image" Target="../media/image-5-1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93790" y="4758690"/>
            <a:ext cx="73081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Critical Thinking Skills &amp; Tools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67642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Mastering the essential techniques to analyze, evaluate, and synthesize information for better decision-making.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Further Reading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P. A. (2020)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 Thinking: What It Is and Why It Counts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A comprehensive overview of critical thinking, its core skills, and its importance in education and daily life.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R., &amp; Elder, L. (2019)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Miniature Guide to Critical Thinking Concepts and Tools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A concise guide offering a practical approach to understanding and applying critical thinking concepts.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Foundation for Critical Thinking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Critical Thinking Community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A comprehensive resource for critical thinking tools, techniques, and educational materials.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Conclusion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Developing critical thinking skills is an ongoing process that requires practice and dedication.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incorporating these tools and exercises into your academic and personal life, you can enhance your ability to analyze information, solve problems, and make informed decisions. 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Critical thinking is not just about finding the right answers, but also about asking the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right questions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approaching challenges with an open and analytical mind.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Thank You!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75190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Questions?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Critical thinking is a fundamental skill essential for success in academic pursuits and professional life. It involves the objective analysis and evaluation of information to form a judgment, encompassing skills such as analysis, interpretation, inference, explanation, self-regulation, and open-mindedness.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Developing these skills enables you to make more informed decisions, solve complex problems, and engage in meaningful discourse across various disciplines.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Understanding Critical Thinking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Analysis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Breaking down complex information into component parts to understand relationships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Interpretation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and explaining the meaning of information or events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Inference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Drawing conclusions based on relevant information and evidence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Explanation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Clearly communicating reasoning and justifying conclusions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Self-regulation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Monitoring and correcting one's own thinking processes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Open-mindedness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Considering alternative perspectives and being receptive to new ideas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Socratic Method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586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Named after the ancient Greek philosopher Socrates, this method involves asking probing questions to stimulate critical thinking and illuminate ideas. It encourages deeper exploration of assumptions and beliefs.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548" y="412980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408241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Historical 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Socrates used this method in ancient Athens to challenge his students' beliefs and encourage them to question established norms, as documented in Plato's dialogues.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 excerpt from Plato's book 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Beauty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(4 C. BCE) illustrates the Socratic question/answer model that forms the foundation of this critical thinking approach.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Mind Mapping &amp; SWOT Analysis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Mind Mapping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visual tool that helps organize and structure thoughts, revealing connections between ideas and concepts.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an interactive mind mapping tool, visit </a:t>
            </a:r>
            <a:pPr algn="l" indent="0" marL="0">
              <a:lnSpc>
                <a:spcPts val="1700"/>
              </a:lnSpc>
              <a:buNone/>
            </a:pPr>
            <a:r>
              <a:rPr lang="en-US" sz="10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MindMeister</a:t>
            </a:r>
            <a:endParaRPr lang="en-US" sz="10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6" y="2449949"/>
            <a:ext cx="6595229" cy="659522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Analysis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(Strengths, Weaknesses, Opportunities, Threats) analysis is a strategic planning technique used to evaluate a situation or proposal from multiple angles.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Historical Example: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NASA used SWOT analysis in the 1960s to evaluate the feasibility of the Apollo moon landing program, helping them identify potential challenges and opportunities.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1946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More Critical Thinking Tools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398038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Five Whys Technique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82725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iterative questioning technique helps identify the root cause of a problem by repeatedly asking "Why?"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0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Historical 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Sakichi Toyoda, the founder of Toyota Industries, developed this technique in the 1930s to improve manufacturing processes.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Argument Mapping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visual representation of the structure of an argument, showing the relationships between claims, evidence, and objections.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4316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Explore argument mapping with Rationale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Applying Critical Thinking Tools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Identify the problem or question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Clearly define what you're trying to solve or understand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Gather relevant information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Collect data from credible sources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Apply appropriate critical thinking tools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Select and use tools that fit the situation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Analyze and evaluate the information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Examine evidence and consider different perspectives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Draw conclusions and make decisions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 judgments based on your analysis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Reflect on the process and outcomes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Consider what worked, what didn't, and why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Historical Examples of Critical Thinking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Scientific Revolution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the 16th and 17th centuries, scientists like Galileo Galilei and Isaac Newton challenged long-held beliefs about the natural world through observation, experimentation, and logical reasoning.</a:t>
            </a:r>
            <a:endParaRPr lang="en-US" sz="10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736" y="2346603"/>
            <a:ext cx="6588681" cy="65886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Enlightenment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Philosophers such as John Locke and Voltaire promoted rational thinking and skepticism of traditional authorities in the 18th century, influencing political and social reforms.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2603" y="2106573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Manhattan Project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92603" y="246316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During World War II, scientists and engineers applied critical thinking to solve complex problems in developing the atomic bomb, demonstrating the power of collaborative problem-solving.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Exercises to Strengthen Critical Thinking Skills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Analyze Media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Choose a news article and identify potential biases, evaluate the credibility of sources, and distinguish between facts and opinions.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Solve Logic Puzzles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Regularly engage with logic puzzles and brain teasers to improve analytical and problem-solving skills.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Join Debate Club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Practice articulating arguments, considering multiple perspectives, and responding to counterarguments.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Explore Interdisciplinary Studies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Connect different academic disciplines to broaden your perspective and enhance your ability to think critically across various domains.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Practice Reflective Journaling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Keep a journal to reflect on your thought processes, decision-making, and personal biases. This practice promotes self-awareness and metacognition.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2025-09-11T14:04:43Z</dcterms:created>
  <dcterms:modified xsi:type="dcterms:W3CDTF">2025-09-11T14:04:43Z</dcterms:modified>
</cp:coreProperties>
</file>