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4630400" cy="8229600"/>
  <p:notesSz cx="8229600" cy="14630400"/>
  <p:embeddedFontLst>
    <p:embeddedFont>
      <p:font typeface="Calibri" panose="020F0502020204030204" pitchFamily="34" charset="0"/>
      <p:regular r:id="rId10"/>
      <p:bold r:id="rId11"/>
      <p:italic r:id="rId12"/>
      <p:boldItalic r:id="rId13"/>
    </p:embeddedFont>
    <p:embeddedFont>
      <p:font typeface="Nunito Light" panose="020B0604020202020204" charset="0"/>
      <p:regular r:id="rId14"/>
      <p:bold r:id="rId15"/>
      <p:italic r:id="rId16"/>
      <p:boldItalic r:id="rId17"/>
    </p:embeddedFont>
    <p:embeddedFont>
      <p:font typeface="Nunito SemiBold" panose="020B0604020202020204" charset="0"/>
      <p:regular r:id="rId18"/>
      <p:bold r:id="rId19"/>
      <p:italic r:id="rId20"/>
      <p:boldItalic r:id="rId21"/>
    </p:embeddedFont>
    <p:embeddedFont>
      <p:font typeface="PT Sans" panose="020B0604020202020204" charset="0"/>
      <p:regular r:id="rId22"/>
      <p:bold r:id="rId23"/>
      <p:italic r:id="rId24"/>
      <p:boldItalic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6" roundtripDataSignature="AMtx7mjBGnAtw2Tsdgzl4fhRvjdd7HKPS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15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font" Target="fonts/font9.fntdata"/><Relationship Id="rId26" Type="http://customschemas.google.com/relationships/presentationmetadata" Target="metadata"/><Relationship Id="rId3" Type="http://schemas.openxmlformats.org/officeDocument/2006/relationships/slide" Target="slides/slide2.xml"/><Relationship Id="rId21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5" Type="http://schemas.openxmlformats.org/officeDocument/2006/relationships/font" Target="fonts/font16.fntdata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font" Target="fonts/font11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24" Type="http://schemas.openxmlformats.org/officeDocument/2006/relationships/font" Target="fonts/font15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23" Type="http://schemas.openxmlformats.org/officeDocument/2006/relationships/font" Target="fonts/font14.fntdata"/><Relationship Id="rId28" Type="http://schemas.openxmlformats.org/officeDocument/2006/relationships/viewProps" Target="viewProps.xml"/><Relationship Id="rId10" Type="http://schemas.openxmlformats.org/officeDocument/2006/relationships/font" Target="fonts/font1.fntdata"/><Relationship Id="rId19" Type="http://schemas.openxmlformats.org/officeDocument/2006/relationships/font" Target="fonts/font10.fntdata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Relationship Id="rId22" Type="http://schemas.openxmlformats.org/officeDocument/2006/relationships/font" Target="fonts/font13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eksandar Pavlović" userId="46d4a08d-0152-40b9-8701-b836533c8a71" providerId="ADAL" clId="{B9612740-90BC-4FC4-8AE9-6B8E86CE0ED8}"/>
    <pc:docChg chg="undo modSld">
      <pc:chgData name="Aleksandar Pavlović" userId="46d4a08d-0152-40b9-8701-b836533c8a71" providerId="ADAL" clId="{B9612740-90BC-4FC4-8AE9-6B8E86CE0ED8}" dt="2026-01-10T06:30:46.400" v="267" actId="1076"/>
      <pc:docMkLst>
        <pc:docMk/>
      </pc:docMkLst>
      <pc:sldChg chg="modSp">
        <pc:chgData name="Aleksandar Pavlović" userId="46d4a08d-0152-40b9-8701-b836533c8a71" providerId="ADAL" clId="{B9612740-90BC-4FC4-8AE9-6B8E86CE0ED8}" dt="2026-01-10T06:30:46.400" v="267" actId="1076"/>
        <pc:sldMkLst>
          <pc:docMk/>
          <pc:sldMk cId="0" sldId="256"/>
        </pc:sldMkLst>
        <pc:spChg chg="mod">
          <ac:chgData name="Aleksandar Pavlović" userId="46d4a08d-0152-40b9-8701-b836533c8a71" providerId="ADAL" clId="{B9612740-90BC-4FC4-8AE9-6B8E86CE0ED8}" dt="2026-01-10T06:03:18.570" v="0"/>
          <ac:spMkLst>
            <pc:docMk/>
            <pc:sldMk cId="0" sldId="256"/>
            <ac:spMk id="39" creationId="{00000000-0000-0000-0000-000000000000}"/>
          </ac:spMkLst>
        </pc:spChg>
        <pc:spChg chg="mod">
          <ac:chgData name="Aleksandar Pavlović" userId="46d4a08d-0152-40b9-8701-b836533c8a71" providerId="ADAL" clId="{B9612740-90BC-4FC4-8AE9-6B8E86CE0ED8}" dt="2026-01-10T06:04:37.447" v="18" actId="14100"/>
          <ac:spMkLst>
            <pc:docMk/>
            <pc:sldMk cId="0" sldId="256"/>
            <ac:spMk id="40" creationId="{00000000-0000-0000-0000-000000000000}"/>
          </ac:spMkLst>
        </pc:spChg>
        <pc:spChg chg="mod">
          <ac:chgData name="Aleksandar Pavlović" userId="46d4a08d-0152-40b9-8701-b836533c8a71" providerId="ADAL" clId="{B9612740-90BC-4FC4-8AE9-6B8E86CE0ED8}" dt="2026-01-10T06:30:46.400" v="267" actId="1076"/>
          <ac:spMkLst>
            <pc:docMk/>
            <pc:sldMk cId="0" sldId="256"/>
            <ac:spMk id="41" creationId="{00000000-0000-0000-0000-000000000000}"/>
          </ac:spMkLst>
        </pc:spChg>
      </pc:sldChg>
      <pc:sldChg chg="modSp">
        <pc:chgData name="Aleksandar Pavlović" userId="46d4a08d-0152-40b9-8701-b836533c8a71" providerId="ADAL" clId="{B9612740-90BC-4FC4-8AE9-6B8E86CE0ED8}" dt="2026-01-10T06:08:14.025" v="122" actId="14100"/>
        <pc:sldMkLst>
          <pc:docMk/>
          <pc:sldMk cId="0" sldId="257"/>
        </pc:sldMkLst>
        <pc:spChg chg="mod">
          <ac:chgData name="Aleksandar Pavlović" userId="46d4a08d-0152-40b9-8701-b836533c8a71" providerId="ADAL" clId="{B9612740-90BC-4FC4-8AE9-6B8E86CE0ED8}" dt="2026-01-10T06:06:05.397" v="27" actId="20577"/>
          <ac:spMkLst>
            <pc:docMk/>
            <pc:sldMk cId="0" sldId="257"/>
            <ac:spMk id="48" creationId="{00000000-0000-0000-0000-000000000000}"/>
          </ac:spMkLst>
        </pc:spChg>
        <pc:spChg chg="mod">
          <ac:chgData name="Aleksandar Pavlović" userId="46d4a08d-0152-40b9-8701-b836533c8a71" providerId="ADAL" clId="{B9612740-90BC-4FC4-8AE9-6B8E86CE0ED8}" dt="2026-01-10T06:07:49.940" v="101" actId="20577"/>
          <ac:spMkLst>
            <pc:docMk/>
            <pc:sldMk cId="0" sldId="257"/>
            <ac:spMk id="51" creationId="{00000000-0000-0000-0000-000000000000}"/>
          </ac:spMkLst>
        </pc:spChg>
        <pc:spChg chg="mod">
          <ac:chgData name="Aleksandar Pavlović" userId="46d4a08d-0152-40b9-8701-b836533c8a71" providerId="ADAL" clId="{B9612740-90BC-4FC4-8AE9-6B8E86CE0ED8}" dt="2026-01-10T06:07:24.973" v="96"/>
          <ac:spMkLst>
            <pc:docMk/>
            <pc:sldMk cId="0" sldId="257"/>
            <ac:spMk id="52" creationId="{00000000-0000-0000-0000-000000000000}"/>
          </ac:spMkLst>
        </pc:spChg>
        <pc:spChg chg="mod">
          <ac:chgData name="Aleksandar Pavlović" userId="46d4a08d-0152-40b9-8701-b836533c8a71" providerId="ADAL" clId="{B9612740-90BC-4FC4-8AE9-6B8E86CE0ED8}" dt="2026-01-10T06:06:57.297" v="88" actId="1076"/>
          <ac:spMkLst>
            <pc:docMk/>
            <pc:sldMk cId="0" sldId="257"/>
            <ac:spMk id="53" creationId="{00000000-0000-0000-0000-000000000000}"/>
          </ac:spMkLst>
        </pc:spChg>
        <pc:spChg chg="mod">
          <ac:chgData name="Aleksandar Pavlović" userId="46d4a08d-0152-40b9-8701-b836533c8a71" providerId="ADAL" clId="{B9612740-90BC-4FC4-8AE9-6B8E86CE0ED8}" dt="2026-01-10T06:07:11.983" v="95" actId="20577"/>
          <ac:spMkLst>
            <pc:docMk/>
            <pc:sldMk cId="0" sldId="257"/>
            <ac:spMk id="55" creationId="{00000000-0000-0000-0000-000000000000}"/>
          </ac:spMkLst>
        </pc:spChg>
        <pc:spChg chg="mod">
          <ac:chgData name="Aleksandar Pavlović" userId="46d4a08d-0152-40b9-8701-b836533c8a71" providerId="ADAL" clId="{B9612740-90BC-4FC4-8AE9-6B8E86CE0ED8}" dt="2026-01-10T06:07:40.698" v="99" actId="14100"/>
          <ac:spMkLst>
            <pc:docMk/>
            <pc:sldMk cId="0" sldId="257"/>
            <ac:spMk id="56" creationId="{00000000-0000-0000-0000-000000000000}"/>
          </ac:spMkLst>
        </pc:spChg>
        <pc:spChg chg="mod">
          <ac:chgData name="Aleksandar Pavlović" userId="46d4a08d-0152-40b9-8701-b836533c8a71" providerId="ADAL" clId="{B9612740-90BC-4FC4-8AE9-6B8E86CE0ED8}" dt="2026-01-10T06:08:03.150" v="120" actId="20577"/>
          <ac:spMkLst>
            <pc:docMk/>
            <pc:sldMk cId="0" sldId="257"/>
            <ac:spMk id="59" creationId="{00000000-0000-0000-0000-000000000000}"/>
          </ac:spMkLst>
        </pc:spChg>
        <pc:spChg chg="mod">
          <ac:chgData name="Aleksandar Pavlović" userId="46d4a08d-0152-40b9-8701-b836533c8a71" providerId="ADAL" clId="{B9612740-90BC-4FC4-8AE9-6B8E86CE0ED8}" dt="2026-01-10T06:08:14.025" v="122" actId="14100"/>
          <ac:spMkLst>
            <pc:docMk/>
            <pc:sldMk cId="0" sldId="257"/>
            <ac:spMk id="60" creationId="{00000000-0000-0000-0000-000000000000}"/>
          </ac:spMkLst>
        </pc:spChg>
      </pc:sldChg>
      <pc:sldChg chg="modSp">
        <pc:chgData name="Aleksandar Pavlović" userId="46d4a08d-0152-40b9-8701-b836533c8a71" providerId="ADAL" clId="{B9612740-90BC-4FC4-8AE9-6B8E86CE0ED8}" dt="2026-01-10T06:09:48.437" v="150"/>
        <pc:sldMkLst>
          <pc:docMk/>
          <pc:sldMk cId="0" sldId="258"/>
        </pc:sldMkLst>
        <pc:spChg chg="mod">
          <ac:chgData name="Aleksandar Pavlović" userId="46d4a08d-0152-40b9-8701-b836533c8a71" providerId="ADAL" clId="{B9612740-90BC-4FC4-8AE9-6B8E86CE0ED8}" dt="2026-01-10T06:08:30.977" v="124"/>
          <ac:spMkLst>
            <pc:docMk/>
            <pc:sldMk cId="0" sldId="258"/>
            <ac:spMk id="66" creationId="{00000000-0000-0000-0000-000000000000}"/>
          </ac:spMkLst>
        </pc:spChg>
        <pc:spChg chg="mod">
          <ac:chgData name="Aleksandar Pavlović" userId="46d4a08d-0152-40b9-8701-b836533c8a71" providerId="ADAL" clId="{B9612740-90BC-4FC4-8AE9-6B8E86CE0ED8}" dt="2026-01-10T06:09:02.865" v="145" actId="20577"/>
          <ac:spMkLst>
            <pc:docMk/>
            <pc:sldMk cId="0" sldId="258"/>
            <ac:spMk id="69" creationId="{00000000-0000-0000-0000-000000000000}"/>
          </ac:spMkLst>
        </pc:spChg>
        <pc:spChg chg="mod">
          <ac:chgData name="Aleksandar Pavlović" userId="46d4a08d-0152-40b9-8701-b836533c8a71" providerId="ADAL" clId="{B9612740-90BC-4FC4-8AE9-6B8E86CE0ED8}" dt="2026-01-10T06:09:12.312" v="146"/>
          <ac:spMkLst>
            <pc:docMk/>
            <pc:sldMk cId="0" sldId="258"/>
            <ac:spMk id="70" creationId="{00000000-0000-0000-0000-000000000000}"/>
          </ac:spMkLst>
        </pc:spChg>
        <pc:spChg chg="mod">
          <ac:chgData name="Aleksandar Pavlović" userId="46d4a08d-0152-40b9-8701-b836533c8a71" providerId="ADAL" clId="{B9612740-90BC-4FC4-8AE9-6B8E86CE0ED8}" dt="2026-01-10T06:09:21.453" v="147"/>
          <ac:spMkLst>
            <pc:docMk/>
            <pc:sldMk cId="0" sldId="258"/>
            <ac:spMk id="72" creationId="{00000000-0000-0000-0000-000000000000}"/>
          </ac:spMkLst>
        </pc:spChg>
        <pc:spChg chg="mod">
          <ac:chgData name="Aleksandar Pavlović" userId="46d4a08d-0152-40b9-8701-b836533c8a71" providerId="ADAL" clId="{B9612740-90BC-4FC4-8AE9-6B8E86CE0ED8}" dt="2026-01-10T06:09:30.354" v="148"/>
          <ac:spMkLst>
            <pc:docMk/>
            <pc:sldMk cId="0" sldId="258"/>
            <ac:spMk id="73" creationId="{00000000-0000-0000-0000-000000000000}"/>
          </ac:spMkLst>
        </pc:spChg>
        <pc:spChg chg="mod">
          <ac:chgData name="Aleksandar Pavlović" userId="46d4a08d-0152-40b9-8701-b836533c8a71" providerId="ADAL" clId="{B9612740-90BC-4FC4-8AE9-6B8E86CE0ED8}" dt="2026-01-10T06:09:38.161" v="149"/>
          <ac:spMkLst>
            <pc:docMk/>
            <pc:sldMk cId="0" sldId="258"/>
            <ac:spMk id="75" creationId="{00000000-0000-0000-0000-000000000000}"/>
          </ac:spMkLst>
        </pc:spChg>
        <pc:spChg chg="mod">
          <ac:chgData name="Aleksandar Pavlović" userId="46d4a08d-0152-40b9-8701-b836533c8a71" providerId="ADAL" clId="{B9612740-90BC-4FC4-8AE9-6B8E86CE0ED8}" dt="2026-01-10T06:09:48.437" v="150"/>
          <ac:spMkLst>
            <pc:docMk/>
            <pc:sldMk cId="0" sldId="258"/>
            <ac:spMk id="76" creationId="{00000000-0000-0000-0000-000000000000}"/>
          </ac:spMkLst>
        </pc:spChg>
      </pc:sldChg>
      <pc:sldChg chg="modSp">
        <pc:chgData name="Aleksandar Pavlović" userId="46d4a08d-0152-40b9-8701-b836533c8a71" providerId="ADAL" clId="{B9612740-90BC-4FC4-8AE9-6B8E86CE0ED8}" dt="2026-01-10T06:12:02.312" v="181" actId="1076"/>
        <pc:sldMkLst>
          <pc:docMk/>
          <pc:sldMk cId="0" sldId="259"/>
        </pc:sldMkLst>
        <pc:spChg chg="mod">
          <ac:chgData name="Aleksandar Pavlović" userId="46d4a08d-0152-40b9-8701-b836533c8a71" providerId="ADAL" clId="{B9612740-90BC-4FC4-8AE9-6B8E86CE0ED8}" dt="2026-01-10T06:10:19.573" v="162" actId="14100"/>
          <ac:spMkLst>
            <pc:docMk/>
            <pc:sldMk cId="0" sldId="259"/>
            <ac:spMk id="82" creationId="{00000000-0000-0000-0000-000000000000}"/>
          </ac:spMkLst>
        </pc:spChg>
        <pc:spChg chg="mod">
          <ac:chgData name="Aleksandar Pavlović" userId="46d4a08d-0152-40b9-8701-b836533c8a71" providerId="ADAL" clId="{B9612740-90BC-4FC4-8AE9-6B8E86CE0ED8}" dt="2026-01-10T06:10:34.741" v="165" actId="14100"/>
          <ac:spMkLst>
            <pc:docMk/>
            <pc:sldMk cId="0" sldId="259"/>
            <ac:spMk id="83" creationId="{00000000-0000-0000-0000-000000000000}"/>
          </ac:spMkLst>
        </pc:spChg>
        <pc:spChg chg="mod">
          <ac:chgData name="Aleksandar Pavlović" userId="46d4a08d-0152-40b9-8701-b836533c8a71" providerId="ADAL" clId="{B9612740-90BC-4FC4-8AE9-6B8E86CE0ED8}" dt="2026-01-10T06:10:50.287" v="167" actId="1076"/>
          <ac:spMkLst>
            <pc:docMk/>
            <pc:sldMk cId="0" sldId="259"/>
            <ac:spMk id="86" creationId="{00000000-0000-0000-0000-000000000000}"/>
          </ac:spMkLst>
        </pc:spChg>
        <pc:spChg chg="mod">
          <ac:chgData name="Aleksandar Pavlović" userId="46d4a08d-0152-40b9-8701-b836533c8a71" providerId="ADAL" clId="{B9612740-90BC-4FC4-8AE9-6B8E86CE0ED8}" dt="2026-01-10T06:12:02.312" v="181" actId="1076"/>
          <ac:spMkLst>
            <pc:docMk/>
            <pc:sldMk cId="0" sldId="259"/>
            <ac:spMk id="87" creationId="{00000000-0000-0000-0000-000000000000}"/>
          </ac:spMkLst>
        </pc:spChg>
        <pc:spChg chg="mod">
          <ac:chgData name="Aleksandar Pavlović" userId="46d4a08d-0152-40b9-8701-b836533c8a71" providerId="ADAL" clId="{B9612740-90BC-4FC4-8AE9-6B8E86CE0ED8}" dt="2026-01-10T06:11:26.800" v="175" actId="1076"/>
          <ac:spMkLst>
            <pc:docMk/>
            <pc:sldMk cId="0" sldId="259"/>
            <ac:spMk id="90" creationId="{00000000-0000-0000-0000-000000000000}"/>
          </ac:spMkLst>
        </pc:spChg>
        <pc:spChg chg="mod">
          <ac:chgData name="Aleksandar Pavlović" userId="46d4a08d-0152-40b9-8701-b836533c8a71" providerId="ADAL" clId="{B9612740-90BC-4FC4-8AE9-6B8E86CE0ED8}" dt="2026-01-10T06:11:34.006" v="176"/>
          <ac:spMkLst>
            <pc:docMk/>
            <pc:sldMk cId="0" sldId="259"/>
            <ac:spMk id="91" creationId="{00000000-0000-0000-0000-000000000000}"/>
          </ac:spMkLst>
        </pc:spChg>
        <pc:spChg chg="mod">
          <ac:chgData name="Aleksandar Pavlović" userId="46d4a08d-0152-40b9-8701-b836533c8a71" providerId="ADAL" clId="{B9612740-90BC-4FC4-8AE9-6B8E86CE0ED8}" dt="2026-01-10T06:11:46.891" v="178" actId="1076"/>
          <ac:spMkLst>
            <pc:docMk/>
            <pc:sldMk cId="0" sldId="259"/>
            <ac:spMk id="94" creationId="{00000000-0000-0000-0000-000000000000}"/>
          </ac:spMkLst>
        </pc:spChg>
        <pc:spChg chg="mod">
          <ac:chgData name="Aleksandar Pavlović" userId="46d4a08d-0152-40b9-8701-b836533c8a71" providerId="ADAL" clId="{B9612740-90BC-4FC4-8AE9-6B8E86CE0ED8}" dt="2026-01-10T06:11:59.836" v="180" actId="1076"/>
          <ac:spMkLst>
            <pc:docMk/>
            <pc:sldMk cId="0" sldId="259"/>
            <ac:spMk id="95" creationId="{00000000-0000-0000-0000-000000000000}"/>
          </ac:spMkLst>
        </pc:spChg>
      </pc:sldChg>
      <pc:sldChg chg="modSp">
        <pc:chgData name="Aleksandar Pavlović" userId="46d4a08d-0152-40b9-8701-b836533c8a71" providerId="ADAL" clId="{B9612740-90BC-4FC4-8AE9-6B8E86CE0ED8}" dt="2026-01-10T06:14:38.264" v="232"/>
        <pc:sldMkLst>
          <pc:docMk/>
          <pc:sldMk cId="0" sldId="260"/>
        </pc:sldMkLst>
        <pc:spChg chg="mod">
          <ac:chgData name="Aleksandar Pavlović" userId="46d4a08d-0152-40b9-8701-b836533c8a71" providerId="ADAL" clId="{B9612740-90BC-4FC4-8AE9-6B8E86CE0ED8}" dt="2026-01-10T06:12:24.007" v="193" actId="20577"/>
          <ac:spMkLst>
            <pc:docMk/>
            <pc:sldMk cId="0" sldId="260"/>
            <ac:spMk id="101" creationId="{00000000-0000-0000-0000-000000000000}"/>
          </ac:spMkLst>
        </pc:spChg>
        <pc:spChg chg="mod">
          <ac:chgData name="Aleksandar Pavlović" userId="46d4a08d-0152-40b9-8701-b836533c8a71" providerId="ADAL" clId="{B9612740-90BC-4FC4-8AE9-6B8E86CE0ED8}" dt="2026-01-10T06:12:39.597" v="207" actId="20577"/>
          <ac:spMkLst>
            <pc:docMk/>
            <pc:sldMk cId="0" sldId="260"/>
            <ac:spMk id="104" creationId="{00000000-0000-0000-0000-000000000000}"/>
          </ac:spMkLst>
        </pc:spChg>
        <pc:spChg chg="mod">
          <ac:chgData name="Aleksandar Pavlović" userId="46d4a08d-0152-40b9-8701-b836533c8a71" providerId="ADAL" clId="{B9612740-90BC-4FC4-8AE9-6B8E86CE0ED8}" dt="2026-01-10T06:12:50.836" v="208"/>
          <ac:spMkLst>
            <pc:docMk/>
            <pc:sldMk cId="0" sldId="260"/>
            <ac:spMk id="105" creationId="{00000000-0000-0000-0000-000000000000}"/>
          </ac:spMkLst>
        </pc:spChg>
        <pc:spChg chg="mod">
          <ac:chgData name="Aleksandar Pavlović" userId="46d4a08d-0152-40b9-8701-b836533c8a71" providerId="ADAL" clId="{B9612740-90BC-4FC4-8AE9-6B8E86CE0ED8}" dt="2026-01-10T06:13:02.277" v="209"/>
          <ac:spMkLst>
            <pc:docMk/>
            <pc:sldMk cId="0" sldId="260"/>
            <ac:spMk id="108" creationId="{00000000-0000-0000-0000-000000000000}"/>
          </ac:spMkLst>
        </pc:spChg>
        <pc:spChg chg="mod">
          <ac:chgData name="Aleksandar Pavlović" userId="46d4a08d-0152-40b9-8701-b836533c8a71" providerId="ADAL" clId="{B9612740-90BC-4FC4-8AE9-6B8E86CE0ED8}" dt="2026-01-10T06:13:11.131" v="210"/>
          <ac:spMkLst>
            <pc:docMk/>
            <pc:sldMk cId="0" sldId="260"/>
            <ac:spMk id="109" creationId="{00000000-0000-0000-0000-000000000000}"/>
          </ac:spMkLst>
        </pc:spChg>
        <pc:spChg chg="mod">
          <ac:chgData name="Aleksandar Pavlović" userId="46d4a08d-0152-40b9-8701-b836533c8a71" providerId="ADAL" clId="{B9612740-90BC-4FC4-8AE9-6B8E86CE0ED8}" dt="2026-01-10T06:13:19.998" v="211"/>
          <ac:spMkLst>
            <pc:docMk/>
            <pc:sldMk cId="0" sldId="260"/>
            <ac:spMk id="112" creationId="{00000000-0000-0000-0000-000000000000}"/>
          </ac:spMkLst>
        </pc:spChg>
        <pc:spChg chg="mod">
          <ac:chgData name="Aleksandar Pavlović" userId="46d4a08d-0152-40b9-8701-b836533c8a71" providerId="ADAL" clId="{B9612740-90BC-4FC4-8AE9-6B8E86CE0ED8}" dt="2026-01-10T06:13:38.913" v="227" actId="20577"/>
          <ac:spMkLst>
            <pc:docMk/>
            <pc:sldMk cId="0" sldId="260"/>
            <ac:spMk id="113" creationId="{00000000-0000-0000-0000-000000000000}"/>
          </ac:spMkLst>
        </pc:spChg>
        <pc:spChg chg="mod">
          <ac:chgData name="Aleksandar Pavlović" userId="46d4a08d-0152-40b9-8701-b836533c8a71" providerId="ADAL" clId="{B9612740-90BC-4FC4-8AE9-6B8E86CE0ED8}" dt="2026-01-10T06:14:12.982" v="230" actId="14100"/>
          <ac:spMkLst>
            <pc:docMk/>
            <pc:sldMk cId="0" sldId="260"/>
            <ac:spMk id="116" creationId="{00000000-0000-0000-0000-000000000000}"/>
          </ac:spMkLst>
        </pc:spChg>
        <pc:spChg chg="mod">
          <ac:chgData name="Aleksandar Pavlović" userId="46d4a08d-0152-40b9-8701-b836533c8a71" providerId="ADAL" clId="{B9612740-90BC-4FC4-8AE9-6B8E86CE0ED8}" dt="2026-01-10T06:14:02.992" v="229"/>
          <ac:spMkLst>
            <pc:docMk/>
            <pc:sldMk cId="0" sldId="260"/>
            <ac:spMk id="117" creationId="{00000000-0000-0000-0000-000000000000}"/>
          </ac:spMkLst>
        </pc:spChg>
        <pc:spChg chg="mod">
          <ac:chgData name="Aleksandar Pavlović" userId="46d4a08d-0152-40b9-8701-b836533c8a71" providerId="ADAL" clId="{B9612740-90BC-4FC4-8AE9-6B8E86CE0ED8}" dt="2026-01-10T06:14:29.351" v="231"/>
          <ac:spMkLst>
            <pc:docMk/>
            <pc:sldMk cId="0" sldId="260"/>
            <ac:spMk id="120" creationId="{00000000-0000-0000-0000-000000000000}"/>
          </ac:spMkLst>
        </pc:spChg>
        <pc:spChg chg="mod">
          <ac:chgData name="Aleksandar Pavlović" userId="46d4a08d-0152-40b9-8701-b836533c8a71" providerId="ADAL" clId="{B9612740-90BC-4FC4-8AE9-6B8E86CE0ED8}" dt="2026-01-10T06:14:38.264" v="232"/>
          <ac:spMkLst>
            <pc:docMk/>
            <pc:sldMk cId="0" sldId="260"/>
            <ac:spMk id="121" creationId="{00000000-0000-0000-0000-000000000000}"/>
          </ac:spMkLst>
        </pc:spChg>
      </pc:sldChg>
      <pc:sldChg chg="modSp">
        <pc:chgData name="Aleksandar Pavlović" userId="46d4a08d-0152-40b9-8701-b836533c8a71" providerId="ADAL" clId="{B9612740-90BC-4FC4-8AE9-6B8E86CE0ED8}" dt="2026-01-10T06:16:08.698" v="259"/>
        <pc:sldMkLst>
          <pc:docMk/>
          <pc:sldMk cId="0" sldId="261"/>
        </pc:sldMkLst>
        <pc:spChg chg="mod">
          <ac:chgData name="Aleksandar Pavlović" userId="46d4a08d-0152-40b9-8701-b836533c8a71" providerId="ADAL" clId="{B9612740-90BC-4FC4-8AE9-6B8E86CE0ED8}" dt="2026-01-10T06:14:55.446" v="234" actId="14100"/>
          <ac:spMkLst>
            <pc:docMk/>
            <pc:sldMk cId="0" sldId="261"/>
            <ac:spMk id="129" creationId="{00000000-0000-0000-0000-000000000000}"/>
          </ac:spMkLst>
        </pc:spChg>
        <pc:spChg chg="mod">
          <ac:chgData name="Aleksandar Pavlović" userId="46d4a08d-0152-40b9-8701-b836533c8a71" providerId="ADAL" clId="{B9612740-90BC-4FC4-8AE9-6B8E86CE0ED8}" dt="2026-01-10T06:15:04.937" v="252" actId="20577"/>
          <ac:spMkLst>
            <pc:docMk/>
            <pc:sldMk cId="0" sldId="261"/>
            <ac:spMk id="130" creationId="{00000000-0000-0000-0000-000000000000}"/>
          </ac:spMkLst>
        </pc:spChg>
        <pc:spChg chg="mod">
          <ac:chgData name="Aleksandar Pavlović" userId="46d4a08d-0152-40b9-8701-b836533c8a71" providerId="ADAL" clId="{B9612740-90BC-4FC4-8AE9-6B8E86CE0ED8}" dt="2026-01-10T06:15:18.467" v="253"/>
          <ac:spMkLst>
            <pc:docMk/>
            <pc:sldMk cId="0" sldId="261"/>
            <ac:spMk id="134" creationId="{00000000-0000-0000-0000-000000000000}"/>
          </ac:spMkLst>
        </pc:spChg>
        <pc:spChg chg="mod">
          <ac:chgData name="Aleksandar Pavlović" userId="46d4a08d-0152-40b9-8701-b836533c8a71" providerId="ADAL" clId="{B9612740-90BC-4FC4-8AE9-6B8E86CE0ED8}" dt="2026-01-10T06:15:27.573" v="254"/>
          <ac:spMkLst>
            <pc:docMk/>
            <pc:sldMk cId="0" sldId="261"/>
            <ac:spMk id="135" creationId="{00000000-0000-0000-0000-000000000000}"/>
          </ac:spMkLst>
        </pc:spChg>
        <pc:spChg chg="mod">
          <ac:chgData name="Aleksandar Pavlović" userId="46d4a08d-0152-40b9-8701-b836533c8a71" providerId="ADAL" clId="{B9612740-90BC-4FC4-8AE9-6B8E86CE0ED8}" dt="2026-01-10T06:15:55.875" v="257" actId="14100"/>
          <ac:spMkLst>
            <pc:docMk/>
            <pc:sldMk cId="0" sldId="261"/>
            <ac:spMk id="139" creationId="{00000000-0000-0000-0000-000000000000}"/>
          </ac:spMkLst>
        </pc:spChg>
        <pc:spChg chg="mod">
          <ac:chgData name="Aleksandar Pavlović" userId="46d4a08d-0152-40b9-8701-b836533c8a71" providerId="ADAL" clId="{B9612740-90BC-4FC4-8AE9-6B8E86CE0ED8}" dt="2026-01-10T06:15:44.680" v="256"/>
          <ac:spMkLst>
            <pc:docMk/>
            <pc:sldMk cId="0" sldId="261"/>
            <ac:spMk id="140" creationId="{00000000-0000-0000-0000-000000000000}"/>
          </ac:spMkLst>
        </pc:spChg>
        <pc:spChg chg="mod">
          <ac:chgData name="Aleksandar Pavlović" userId="46d4a08d-0152-40b9-8701-b836533c8a71" providerId="ADAL" clId="{B9612740-90BC-4FC4-8AE9-6B8E86CE0ED8}" dt="2026-01-10T06:15:59.950" v="258"/>
          <ac:spMkLst>
            <pc:docMk/>
            <pc:sldMk cId="0" sldId="261"/>
            <ac:spMk id="144" creationId="{00000000-0000-0000-0000-000000000000}"/>
          </ac:spMkLst>
        </pc:spChg>
        <pc:spChg chg="mod">
          <ac:chgData name="Aleksandar Pavlović" userId="46d4a08d-0152-40b9-8701-b836533c8a71" providerId="ADAL" clId="{B9612740-90BC-4FC4-8AE9-6B8E86CE0ED8}" dt="2026-01-10T06:16:08.698" v="259"/>
          <ac:spMkLst>
            <pc:docMk/>
            <pc:sldMk cId="0" sldId="261"/>
            <ac:spMk id="145" creationId="{00000000-0000-0000-0000-000000000000}"/>
          </ac:spMkLst>
        </pc:spChg>
      </pc:sldChg>
      <pc:sldChg chg="modSp">
        <pc:chgData name="Aleksandar Pavlović" userId="46d4a08d-0152-40b9-8701-b836533c8a71" providerId="ADAL" clId="{B9612740-90BC-4FC4-8AE9-6B8E86CE0ED8}" dt="2026-01-10T06:16:37.961" v="264" actId="122"/>
        <pc:sldMkLst>
          <pc:docMk/>
          <pc:sldMk cId="0" sldId="262"/>
        </pc:sldMkLst>
        <pc:spChg chg="mod">
          <ac:chgData name="Aleksandar Pavlović" userId="46d4a08d-0152-40b9-8701-b836533c8a71" providerId="ADAL" clId="{B9612740-90BC-4FC4-8AE9-6B8E86CE0ED8}" dt="2026-01-10T06:16:32.537" v="263" actId="1076"/>
          <ac:spMkLst>
            <pc:docMk/>
            <pc:sldMk cId="0" sldId="262"/>
            <ac:spMk id="152" creationId="{00000000-0000-0000-0000-000000000000}"/>
          </ac:spMkLst>
        </pc:spChg>
        <pc:spChg chg="mod">
          <ac:chgData name="Aleksandar Pavlović" userId="46d4a08d-0152-40b9-8701-b836533c8a71" providerId="ADAL" clId="{B9612740-90BC-4FC4-8AE9-6B8E86CE0ED8}" dt="2026-01-10T06:16:37.961" v="264" actId="122"/>
          <ac:spMkLst>
            <pc:docMk/>
            <pc:sldMk cId="0" sldId="262"/>
            <ac:spMk id="154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/>
              <a:t>‹#›</a:t>
            </a:fld>
            <a:endParaRPr sz="1200" b="0" i="0" u="none" strike="noStrike" cap="none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" name="Google Shape;34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" name="Google Shape;4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" name="Google Shape;63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9" name="Google Shape;79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8" name="Google Shape;98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5" name="Google Shape;125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8" name="Google Shape;14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1 master">
  <p:cSld name="Slide 1 master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1;p9" descr="preencode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9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3F3FF">
              <a:alpha val="7490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2 master">
  <p:cSld name="Slide 2 mast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4;p10" descr="preencode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1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3F3FF">
              <a:alpha val="7490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3 master">
  <p:cSld name="Slide 3 master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17;p11" descr="preencode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1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3F3FF">
              <a:alpha val="7490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4 master">
  <p:cSld name="Slide 4 mast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12" descr="preencode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12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3F3FF">
              <a:alpha val="7490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5 master">
  <p:cSld name="Slide 5 master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13" descr="preencode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13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3F3FF">
              <a:alpha val="7490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6 master">
  <p:cSld name="Slide 6 master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14" descr="preencode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14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3F3FF">
              <a:alpha val="7490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 master">
  <p:cSld name="Slide 7 master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oogle Shape;29;p15" descr="preencode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15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3F3FF">
              <a:alpha val="7490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FAULT">
  <p:cSld name="DEFAULT">
    <p:bg>
      <p:bgPr>
        <a:solidFill>
          <a:schemeClr val="lt1"/>
        </a:solid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1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44000" y="0"/>
            <a:ext cx="5486400" cy="822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1" descr="preencode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7724" y="1628061"/>
            <a:ext cx="1429226" cy="1429226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1"/>
          <p:cNvSpPr/>
          <p:nvPr/>
        </p:nvSpPr>
        <p:spPr>
          <a:xfrm>
            <a:off x="2947511" y="1598176"/>
            <a:ext cx="5277207" cy="3519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ctr">
              <a:lnSpc>
                <a:spcPct val="125000"/>
              </a:lnSpc>
              <a:buClr>
                <a:srgbClr val="00002E"/>
              </a:buClr>
              <a:buSzPts val="2200"/>
            </a:pPr>
            <a:r>
              <a:rPr lang="pl-PL" sz="2400" b="1" dirty="0"/>
              <a:t>MEDIAktivni Mladi: Informisanje na Balkanu</a:t>
            </a:r>
            <a:endParaRPr sz="2200" b="0" i="0" u="none" strike="noStrike" cap="none" dirty="0"/>
          </a:p>
        </p:txBody>
      </p:sp>
      <p:sp>
        <p:nvSpPr>
          <p:cNvPr id="40" name="Google Shape;40;p1"/>
          <p:cNvSpPr/>
          <p:nvPr/>
        </p:nvSpPr>
        <p:spPr>
          <a:xfrm>
            <a:off x="837724" y="3685461"/>
            <a:ext cx="7951713" cy="14080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lnSpc>
                <a:spcPct val="125000"/>
              </a:lnSpc>
              <a:buClr>
                <a:srgbClr val="00002E"/>
              </a:buClr>
              <a:buSzPts val="4400"/>
            </a:pPr>
            <a:r>
              <a:rPr lang="en-US" sz="4400" b="1" dirty="0" err="1">
                <a:solidFill>
                  <a:srgbClr val="0F1115"/>
                </a:solidFill>
                <a:latin typeface="quote-cjk-patch"/>
              </a:rPr>
              <a:t>Informaciona</a:t>
            </a:r>
            <a:r>
              <a:rPr lang="en-US" sz="4400" b="1" dirty="0">
                <a:solidFill>
                  <a:srgbClr val="0F1115"/>
                </a:solidFill>
                <a:latin typeface="quote-cjk-patch"/>
              </a:rPr>
              <a:t> </a:t>
            </a:r>
            <a:r>
              <a:rPr lang="pl-PL" sz="4400" b="1" dirty="0">
                <a:solidFill>
                  <a:srgbClr val="0F1115"/>
                </a:solidFill>
                <a:latin typeface="quote-cjk-patch"/>
              </a:rPr>
              <a:t>pismenost: </a:t>
            </a:r>
            <a:r>
              <a:rPr lang="en-US" sz="4400" b="1" dirty="0">
                <a:solidFill>
                  <a:srgbClr val="0F1115"/>
                </a:solidFill>
                <a:latin typeface="quote-cjk-patch"/>
              </a:rPr>
              <a:t>k</a:t>
            </a:r>
            <a:r>
              <a:rPr lang="pl-PL" sz="4400" b="1" dirty="0">
                <a:solidFill>
                  <a:srgbClr val="0F1115"/>
                </a:solidFill>
                <a:latin typeface="quote-cjk-patch"/>
              </a:rPr>
              <a:t>retanje kroz informaciono doba</a:t>
            </a:r>
            <a:endParaRPr sz="4400" b="0" i="0" u="none" strike="noStrike" cap="none" dirty="0"/>
          </a:p>
        </p:txBody>
      </p:sp>
      <p:sp>
        <p:nvSpPr>
          <p:cNvPr id="41" name="Google Shape;41;p1"/>
          <p:cNvSpPr/>
          <p:nvPr/>
        </p:nvSpPr>
        <p:spPr>
          <a:xfrm>
            <a:off x="584761" y="5497623"/>
            <a:ext cx="8204676" cy="766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lnSpc>
                <a:spcPct val="162162"/>
              </a:lnSpc>
              <a:buClr>
                <a:srgbClr val="00002E"/>
              </a:buClr>
              <a:buSzPts val="1850"/>
            </a:pPr>
            <a:r>
              <a:rPr lang="sr-Latn-RS" sz="2000" dirty="0">
                <a:solidFill>
                  <a:srgbClr val="0F1115"/>
                </a:solidFill>
                <a:latin typeface="quote-cjk-patch"/>
              </a:rPr>
              <a:t>U današnjem svetu koji se brzo menja, razumevanje vesti je važnije nego ikada.</a:t>
            </a:r>
            <a:endParaRPr sz="1850" b="0" i="0" u="none" strike="noStrike" cap="none" dirty="0"/>
          </a:p>
        </p:txBody>
      </p:sp>
      <p:sp>
        <p:nvSpPr>
          <p:cNvPr id="42" name="Google Shape;42;p1"/>
          <p:cNvSpPr/>
          <p:nvPr/>
        </p:nvSpPr>
        <p:spPr>
          <a:xfrm>
            <a:off x="837724" y="6487716"/>
            <a:ext cx="7468553" cy="383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62162"/>
              </a:lnSpc>
              <a:spcBef>
                <a:spcPts val="0"/>
              </a:spcBef>
              <a:spcAft>
                <a:spcPts val="0"/>
              </a:spcAft>
              <a:buSzPts val="1850"/>
              <a:buFont typeface="Arial"/>
              <a:buNone/>
            </a:pPr>
            <a:endParaRPr sz="1850" b="0" i="0" u="none" strike="noStrike" cap="none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2"/>
          <p:cNvSpPr/>
          <p:nvPr/>
        </p:nvSpPr>
        <p:spPr>
          <a:xfrm>
            <a:off x="929164" y="2113000"/>
            <a:ext cx="2977039" cy="3519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lnSpc>
                <a:spcPct val="125000"/>
              </a:lnSpc>
              <a:buClr>
                <a:srgbClr val="00002E"/>
              </a:buClr>
              <a:buSzPts val="2200"/>
            </a:pPr>
            <a:r>
              <a:rPr lang="sr-Latn-RS" sz="2400" b="1" dirty="0">
                <a:solidFill>
                  <a:srgbClr val="0F1115"/>
                </a:solidFill>
                <a:latin typeface="quote-cjk-patch"/>
              </a:rPr>
              <a:t>Definisanje novinarske</a:t>
            </a:r>
            <a:r>
              <a:rPr lang="en-US" sz="2400" b="1" dirty="0">
                <a:solidFill>
                  <a:srgbClr val="0F1115"/>
                </a:solidFill>
                <a:latin typeface="quote-cjk-patch"/>
              </a:rPr>
              <a:t> </a:t>
            </a:r>
            <a:r>
              <a:rPr lang="sr-Latn-RS" sz="2400" b="1" dirty="0">
                <a:solidFill>
                  <a:srgbClr val="0F1115"/>
                </a:solidFill>
                <a:latin typeface="quote-cjk-patch"/>
              </a:rPr>
              <a:t> pismenosti</a:t>
            </a:r>
            <a:endParaRPr sz="2200" b="0" i="0" u="none" strike="noStrike" cap="none" dirty="0"/>
          </a:p>
        </p:txBody>
      </p:sp>
      <p:sp>
        <p:nvSpPr>
          <p:cNvPr id="49" name="Google Shape;49;p2"/>
          <p:cNvSpPr/>
          <p:nvPr/>
        </p:nvSpPr>
        <p:spPr>
          <a:xfrm>
            <a:off x="837724" y="3055025"/>
            <a:ext cx="4158734" cy="2950250"/>
          </a:xfrm>
          <a:prstGeom prst="roundRect">
            <a:avLst>
              <a:gd name="adj" fmla="val 4959"/>
            </a:avLst>
          </a:prstGeom>
          <a:solidFill>
            <a:srgbClr val="F3F3FF">
              <a:alpha val="74901"/>
            </a:srgbClr>
          </a:solidFill>
          <a:ln w="30475" cap="flat" cmpd="sng">
            <a:solidFill>
              <a:srgbClr val="2D4DF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2"/>
          <p:cNvSpPr/>
          <p:nvPr/>
        </p:nvSpPr>
        <p:spPr>
          <a:xfrm>
            <a:off x="807244" y="3055025"/>
            <a:ext cx="121920" cy="2950250"/>
          </a:xfrm>
          <a:prstGeom prst="roundRect">
            <a:avLst>
              <a:gd name="adj" fmla="val 294514"/>
            </a:avLst>
          </a:prstGeom>
          <a:solidFill>
            <a:srgbClr val="2D4D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2"/>
          <p:cNvSpPr/>
          <p:nvPr/>
        </p:nvSpPr>
        <p:spPr>
          <a:xfrm>
            <a:off x="1198959" y="3324820"/>
            <a:ext cx="2816185" cy="3519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2E"/>
              </a:buClr>
              <a:buSzPts val="2200"/>
              <a:buFont typeface="Nunito SemiBold"/>
              <a:buNone/>
            </a:pPr>
            <a:r>
              <a:rPr lang="en-US" sz="2200" b="1" i="0" u="none" strike="noStrike" cap="none" dirty="0">
                <a:solidFill>
                  <a:srgbClr val="00002E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Kriti</a:t>
            </a:r>
            <a:r>
              <a:rPr lang="sr-Latn-RS" sz="2200" b="1" i="0" u="none" strike="noStrike" cap="none" dirty="0">
                <a:solidFill>
                  <a:srgbClr val="00002E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č</a:t>
            </a:r>
            <a:r>
              <a:rPr lang="en-US" sz="2200" b="1" i="0" u="none" strike="noStrike" cap="none" dirty="0">
                <a:solidFill>
                  <a:srgbClr val="00002E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ka </a:t>
            </a:r>
            <a:r>
              <a:rPr lang="en-US" sz="2200" b="1" i="0" u="none" strike="noStrike" cap="none" dirty="0" err="1">
                <a:solidFill>
                  <a:srgbClr val="00002E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analiza</a:t>
            </a:r>
            <a:endParaRPr sz="2200" b="0" i="0" u="none" strike="noStrike" cap="none" dirty="0"/>
          </a:p>
        </p:txBody>
      </p:sp>
      <p:sp>
        <p:nvSpPr>
          <p:cNvPr id="52" name="Google Shape;52;p2"/>
          <p:cNvSpPr/>
          <p:nvPr/>
        </p:nvSpPr>
        <p:spPr>
          <a:xfrm>
            <a:off x="1198959" y="3820358"/>
            <a:ext cx="3527703" cy="1149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lnSpc>
                <a:spcPct val="162162"/>
              </a:lnSpc>
              <a:buClr>
                <a:srgbClr val="00002E"/>
              </a:buClr>
              <a:buSzPts val="1850"/>
            </a:pPr>
            <a:r>
              <a:rPr lang="sr-Latn-RS" sz="2000" dirty="0">
                <a:solidFill>
                  <a:srgbClr val="0F1115"/>
                </a:solidFill>
                <a:latin typeface="quote-cjk-patch"/>
              </a:rPr>
              <a:t>Sposobnost kritičke analize izvora vesti, prepoznavanja pristrasnosti i procene tačnosti informacija.</a:t>
            </a:r>
            <a:endParaRPr sz="1850" b="0" i="0" u="none" strike="noStrike" cap="none" dirty="0"/>
          </a:p>
        </p:txBody>
      </p:sp>
      <p:sp>
        <p:nvSpPr>
          <p:cNvPr id="53" name="Google Shape;53;p2"/>
          <p:cNvSpPr/>
          <p:nvPr/>
        </p:nvSpPr>
        <p:spPr>
          <a:xfrm>
            <a:off x="5235833" y="3042964"/>
            <a:ext cx="4158734" cy="2950250"/>
          </a:xfrm>
          <a:prstGeom prst="roundRect">
            <a:avLst>
              <a:gd name="adj" fmla="val 4959"/>
            </a:avLst>
          </a:prstGeom>
          <a:solidFill>
            <a:srgbClr val="F3F3FF">
              <a:alpha val="74901"/>
            </a:srgbClr>
          </a:solidFill>
          <a:ln w="30475" cap="flat" cmpd="sng">
            <a:solidFill>
              <a:srgbClr val="018CE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5205293" y="3055025"/>
            <a:ext cx="121920" cy="2950250"/>
          </a:xfrm>
          <a:prstGeom prst="roundRect">
            <a:avLst>
              <a:gd name="adj" fmla="val 294514"/>
            </a:avLst>
          </a:prstGeom>
          <a:solidFill>
            <a:srgbClr val="018C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2"/>
          <p:cNvSpPr/>
          <p:nvPr/>
        </p:nvSpPr>
        <p:spPr>
          <a:xfrm>
            <a:off x="5541408" y="3184686"/>
            <a:ext cx="2879169" cy="3519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2E"/>
              </a:buClr>
              <a:buSzPts val="2200"/>
              <a:buFont typeface="Nunito SemiBold"/>
              <a:buNone/>
            </a:pPr>
            <a:r>
              <a:rPr lang="en-US" sz="2200" b="1" dirty="0" err="1">
                <a:solidFill>
                  <a:srgbClr val="00002E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Korak</a:t>
            </a:r>
            <a:r>
              <a:rPr lang="en-US" sz="2200" b="1" dirty="0">
                <a:solidFill>
                  <a:srgbClr val="00002E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 </a:t>
            </a:r>
            <a:r>
              <a:rPr lang="en-US" sz="2200" b="1" dirty="0" err="1">
                <a:solidFill>
                  <a:srgbClr val="00002E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dalje</a:t>
            </a:r>
            <a:r>
              <a:rPr lang="en-US" sz="2200" b="1" dirty="0">
                <a:solidFill>
                  <a:srgbClr val="00002E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 od </a:t>
            </a:r>
            <a:r>
              <a:rPr lang="en-US" sz="2200" b="1" dirty="0" err="1">
                <a:solidFill>
                  <a:srgbClr val="00002E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provere</a:t>
            </a:r>
            <a:r>
              <a:rPr lang="en-US" sz="2200" b="1" dirty="0">
                <a:solidFill>
                  <a:srgbClr val="00002E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 </a:t>
            </a:r>
            <a:r>
              <a:rPr lang="sr-Latn-RS" sz="2200" b="1" dirty="0">
                <a:solidFill>
                  <a:srgbClr val="00002E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č</a:t>
            </a:r>
            <a:r>
              <a:rPr lang="en-US" sz="2200" b="1" dirty="0" err="1">
                <a:solidFill>
                  <a:srgbClr val="00002E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injenica</a:t>
            </a:r>
            <a:endParaRPr sz="2200" b="0" i="0" u="none" strike="noStrike" cap="none" dirty="0"/>
          </a:p>
        </p:txBody>
      </p:sp>
      <p:sp>
        <p:nvSpPr>
          <p:cNvPr id="56" name="Google Shape;56;p2"/>
          <p:cNvSpPr/>
          <p:nvPr/>
        </p:nvSpPr>
        <p:spPr>
          <a:xfrm>
            <a:off x="5535931" y="3820358"/>
            <a:ext cx="3828098" cy="1915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lnSpc>
                <a:spcPct val="162162"/>
              </a:lnSpc>
              <a:buClr>
                <a:srgbClr val="00002E"/>
              </a:buClr>
              <a:buSzPts val="1850"/>
            </a:pPr>
            <a:r>
              <a:rPr lang="sr-Latn-RS" sz="2000" dirty="0">
                <a:solidFill>
                  <a:srgbClr val="0F1115"/>
                </a:solidFill>
                <a:latin typeface="quote-cjk-patch"/>
              </a:rPr>
              <a:t>Ide dalje od proste provere činjenica ka prepoznavanju različitih tipova sadržaja: ozbiljne vesti, uvodnici, mišljenja i sponzorisani sadržaj.</a:t>
            </a:r>
            <a:endParaRPr sz="1850" b="0" i="0" u="none" strike="noStrike" cap="none" dirty="0"/>
          </a:p>
        </p:txBody>
      </p:sp>
      <p:sp>
        <p:nvSpPr>
          <p:cNvPr id="57" name="Google Shape;57;p2"/>
          <p:cNvSpPr/>
          <p:nvPr/>
        </p:nvSpPr>
        <p:spPr>
          <a:xfrm>
            <a:off x="9633823" y="3055025"/>
            <a:ext cx="4158853" cy="2950250"/>
          </a:xfrm>
          <a:prstGeom prst="roundRect">
            <a:avLst>
              <a:gd name="adj" fmla="val 4959"/>
            </a:avLst>
          </a:prstGeom>
          <a:solidFill>
            <a:srgbClr val="F3F3FF">
              <a:alpha val="74901"/>
            </a:srgbClr>
          </a:solidFill>
          <a:ln w="30475" cap="flat" cmpd="sng">
            <a:solidFill>
              <a:srgbClr val="DA33B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9603343" y="3055025"/>
            <a:ext cx="121920" cy="2950250"/>
          </a:xfrm>
          <a:prstGeom prst="roundRect">
            <a:avLst>
              <a:gd name="adj" fmla="val 294514"/>
            </a:avLst>
          </a:prstGeom>
          <a:solidFill>
            <a:srgbClr val="DA33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"/>
          <p:cNvSpPr/>
          <p:nvPr/>
        </p:nvSpPr>
        <p:spPr>
          <a:xfrm>
            <a:off x="9995059" y="3324820"/>
            <a:ext cx="2816185" cy="3519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2E"/>
              </a:buClr>
              <a:buSzPts val="2200"/>
              <a:buFont typeface="Nunito SemiBold"/>
              <a:buNone/>
            </a:pPr>
            <a:r>
              <a:rPr lang="sr-Latn-RS" sz="2200" b="1" i="0" u="none" strike="noStrike" cap="none" dirty="0">
                <a:solidFill>
                  <a:srgbClr val="00002E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Ispitivanje motiva</a:t>
            </a:r>
            <a:endParaRPr sz="2200" b="0" i="0" u="none" strike="noStrike" cap="none" dirty="0"/>
          </a:p>
        </p:txBody>
      </p:sp>
      <p:sp>
        <p:nvSpPr>
          <p:cNvPr id="60" name="Google Shape;60;p2"/>
          <p:cNvSpPr/>
          <p:nvPr/>
        </p:nvSpPr>
        <p:spPr>
          <a:xfrm>
            <a:off x="9995059" y="3820358"/>
            <a:ext cx="3675638" cy="1915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lnSpc>
                <a:spcPct val="162162"/>
              </a:lnSpc>
              <a:buClr>
                <a:srgbClr val="00002E"/>
              </a:buClr>
              <a:buSzPts val="1850"/>
            </a:pPr>
            <a:r>
              <a:rPr lang="sr-Latn-RS" sz="2000" dirty="0">
                <a:solidFill>
                  <a:srgbClr val="0F1115"/>
                </a:solidFill>
                <a:latin typeface="quote-cjk-patch"/>
              </a:rPr>
              <a:t>Podstiče ispitivanje motiva iza priča: Da li je cilj da informiše, ubedi ili zabavi? Postoje li politički, komercijalni ili ideološki motivi?</a:t>
            </a:r>
            <a:endParaRPr sz="1850" b="0" i="0" u="none" strike="noStrike" cap="none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"/>
          <p:cNvSpPr/>
          <p:nvPr/>
        </p:nvSpPr>
        <p:spPr>
          <a:xfrm>
            <a:off x="647931" y="288411"/>
            <a:ext cx="6512700" cy="63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lnSpc>
                <a:spcPct val="125000"/>
              </a:lnSpc>
              <a:buClr>
                <a:srgbClr val="00002E"/>
              </a:buClr>
              <a:buSzPts val="4000"/>
            </a:pPr>
            <a:r>
              <a:rPr lang="en-US" sz="4000" b="1" dirty="0" err="1">
                <a:solidFill>
                  <a:srgbClr val="00002E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Uloga</a:t>
            </a:r>
            <a:r>
              <a:rPr lang="en-US" sz="4000" b="1" dirty="0">
                <a:solidFill>
                  <a:srgbClr val="00002E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 </a:t>
            </a:r>
            <a:r>
              <a:rPr lang="en-US" sz="4000" b="1" dirty="0" err="1">
                <a:solidFill>
                  <a:srgbClr val="00002E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vesti</a:t>
            </a:r>
            <a:r>
              <a:rPr lang="en-US" sz="4000" b="1" dirty="0">
                <a:solidFill>
                  <a:srgbClr val="00002E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 u </a:t>
            </a:r>
            <a:r>
              <a:rPr lang="en-US" sz="4000" b="1" dirty="0" err="1">
                <a:solidFill>
                  <a:srgbClr val="00002E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društvu</a:t>
            </a:r>
            <a:endParaRPr sz="4000" b="0" i="0" u="none" strike="noStrike" cap="none" dirty="0"/>
          </a:p>
        </p:txBody>
      </p:sp>
      <p:pic>
        <p:nvPicPr>
          <p:cNvPr id="67" name="Google Shape;67;p3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7118" y="1798796"/>
            <a:ext cx="6294239" cy="6294239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3"/>
          <p:cNvSpPr/>
          <p:nvPr/>
        </p:nvSpPr>
        <p:spPr>
          <a:xfrm>
            <a:off x="7586663" y="1798796"/>
            <a:ext cx="486727" cy="486728"/>
          </a:xfrm>
          <a:prstGeom prst="roundRect">
            <a:avLst>
              <a:gd name="adj" fmla="val 66673"/>
            </a:avLst>
          </a:prstGeom>
          <a:solidFill>
            <a:srgbClr val="F3F3FF"/>
          </a:solidFill>
          <a:ln w="22850" cap="flat" cmpd="sng">
            <a:solidFill>
              <a:srgbClr val="2D4DF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3"/>
          <p:cNvSpPr/>
          <p:nvPr/>
        </p:nvSpPr>
        <p:spPr>
          <a:xfrm>
            <a:off x="8289727" y="1873091"/>
            <a:ext cx="3422690" cy="31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lnSpc>
                <a:spcPct val="125000"/>
              </a:lnSpc>
              <a:buClr>
                <a:srgbClr val="00002E"/>
              </a:buClr>
              <a:buSzPts val="2000"/>
            </a:pPr>
            <a:r>
              <a:rPr lang="en-US" sz="2000" b="1" dirty="0" err="1">
                <a:solidFill>
                  <a:srgbClr val="00002E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Oblikuje</a:t>
            </a:r>
            <a:r>
              <a:rPr lang="en-US" sz="2000" b="1" dirty="0">
                <a:solidFill>
                  <a:srgbClr val="00002E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 </a:t>
            </a:r>
            <a:r>
              <a:rPr lang="en-US" sz="2000" b="1" dirty="0" err="1">
                <a:solidFill>
                  <a:srgbClr val="00002E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javno</a:t>
            </a:r>
            <a:r>
              <a:rPr lang="en-US" sz="2000" b="1" dirty="0">
                <a:solidFill>
                  <a:srgbClr val="00002E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 </a:t>
            </a:r>
            <a:r>
              <a:rPr lang="sr-Latn-RS" sz="2000" b="1" dirty="0">
                <a:solidFill>
                  <a:srgbClr val="00002E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mnjenje</a:t>
            </a:r>
            <a:endParaRPr sz="2000" b="0" i="0" u="none" strike="noStrike" cap="none" dirty="0"/>
          </a:p>
        </p:txBody>
      </p:sp>
      <p:sp>
        <p:nvSpPr>
          <p:cNvPr id="70" name="Google Shape;70;p3"/>
          <p:cNvSpPr/>
          <p:nvPr/>
        </p:nvSpPr>
        <p:spPr>
          <a:xfrm>
            <a:off x="8289727" y="2552863"/>
            <a:ext cx="5591100" cy="6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lnSpc>
                <a:spcPct val="158823"/>
              </a:lnSpc>
              <a:buClr>
                <a:srgbClr val="00002E"/>
              </a:buClr>
              <a:buSzPts val="1700"/>
            </a:pPr>
            <a:r>
              <a:rPr lang="pl-PL" sz="1800" dirty="0">
                <a:solidFill>
                  <a:srgbClr val="0F1115"/>
                </a:solidFill>
                <a:latin typeface="quote-cjk-patch"/>
              </a:rPr>
              <a:t>Održava građane informisanim o događajima i pitanjima, od lokalnih do međunarodnih.</a:t>
            </a:r>
            <a:endParaRPr sz="1700" b="0" i="0" u="none" strike="noStrike" cap="none" dirty="0"/>
          </a:p>
        </p:txBody>
      </p:sp>
      <p:sp>
        <p:nvSpPr>
          <p:cNvPr id="71" name="Google Shape;71;p3"/>
          <p:cNvSpPr/>
          <p:nvPr/>
        </p:nvSpPr>
        <p:spPr>
          <a:xfrm>
            <a:off x="7586663" y="3532465"/>
            <a:ext cx="486727" cy="486728"/>
          </a:xfrm>
          <a:prstGeom prst="roundRect">
            <a:avLst>
              <a:gd name="adj" fmla="val 66673"/>
            </a:avLst>
          </a:prstGeom>
          <a:solidFill>
            <a:srgbClr val="F3F3FF"/>
          </a:solidFill>
          <a:ln w="22850" cap="flat" cmpd="sng">
            <a:solidFill>
              <a:srgbClr val="018CE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3"/>
          <p:cNvSpPr/>
          <p:nvPr/>
        </p:nvSpPr>
        <p:spPr>
          <a:xfrm>
            <a:off x="8289727" y="3606760"/>
            <a:ext cx="2621042" cy="31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lnSpc>
                <a:spcPct val="125000"/>
              </a:lnSpc>
              <a:buClr>
                <a:srgbClr val="00002E"/>
              </a:buClr>
              <a:buSzPts val="2000"/>
            </a:pPr>
            <a:r>
              <a:rPr lang="sr-Latn-RS" sz="2000" b="1" dirty="0">
                <a:solidFill>
                  <a:srgbClr val="0F1115"/>
                </a:solidFill>
                <a:latin typeface="quote-cjk-patch"/>
              </a:rPr>
              <a:t>Alat za odgovornost</a:t>
            </a:r>
            <a:endParaRPr sz="2000" b="0" i="0" u="none" strike="noStrike" cap="none" dirty="0"/>
          </a:p>
        </p:txBody>
      </p:sp>
      <p:sp>
        <p:nvSpPr>
          <p:cNvPr id="73" name="Google Shape;73;p3"/>
          <p:cNvSpPr/>
          <p:nvPr/>
        </p:nvSpPr>
        <p:spPr>
          <a:xfrm>
            <a:off x="8289727" y="4286620"/>
            <a:ext cx="5591100" cy="6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lnSpc>
                <a:spcPct val="158823"/>
              </a:lnSpc>
              <a:buClr>
                <a:srgbClr val="00002E"/>
              </a:buClr>
              <a:buSzPts val="1700"/>
            </a:pPr>
            <a:r>
              <a:rPr lang="sr-Latn-RS" sz="1800" dirty="0">
                <a:solidFill>
                  <a:srgbClr val="0F1115"/>
                </a:solidFill>
                <a:latin typeface="quote-cjk-patch"/>
              </a:rPr>
              <a:t>Drži moćne institucije odgovornim izveštavanjem o vladinim i korporativnim praksama.</a:t>
            </a:r>
            <a:endParaRPr sz="1700" b="0" i="0" u="none" strike="noStrike" cap="none" dirty="0"/>
          </a:p>
        </p:txBody>
      </p:sp>
      <p:sp>
        <p:nvSpPr>
          <p:cNvPr id="74" name="Google Shape;74;p3"/>
          <p:cNvSpPr/>
          <p:nvPr/>
        </p:nvSpPr>
        <p:spPr>
          <a:xfrm>
            <a:off x="7586663" y="5266134"/>
            <a:ext cx="486727" cy="486728"/>
          </a:xfrm>
          <a:prstGeom prst="roundRect">
            <a:avLst>
              <a:gd name="adj" fmla="val 66673"/>
            </a:avLst>
          </a:prstGeom>
          <a:solidFill>
            <a:srgbClr val="F3F3FF"/>
          </a:solidFill>
          <a:ln w="22850" cap="flat" cmpd="sng">
            <a:solidFill>
              <a:srgbClr val="DA33B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3"/>
          <p:cNvSpPr/>
          <p:nvPr/>
        </p:nvSpPr>
        <p:spPr>
          <a:xfrm>
            <a:off x="8289727" y="5340429"/>
            <a:ext cx="2743676" cy="31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lnSpc>
                <a:spcPct val="125000"/>
              </a:lnSpc>
              <a:buClr>
                <a:srgbClr val="00002E"/>
              </a:buClr>
              <a:buSzPts val="2000"/>
            </a:pPr>
            <a:r>
              <a:rPr lang="sr-Latn-RS" sz="2000" b="1" dirty="0">
                <a:solidFill>
                  <a:srgbClr val="0F1115"/>
                </a:solidFill>
                <a:latin typeface="quote-cjk-patch"/>
              </a:rPr>
              <a:t>Podstiče društvenu koheziju</a:t>
            </a:r>
            <a:endParaRPr sz="2000" b="0" i="0" u="none" strike="noStrike" cap="none" dirty="0"/>
          </a:p>
        </p:txBody>
      </p:sp>
      <p:sp>
        <p:nvSpPr>
          <p:cNvPr id="76" name="Google Shape;76;p3"/>
          <p:cNvSpPr/>
          <p:nvPr/>
        </p:nvSpPr>
        <p:spPr>
          <a:xfrm>
            <a:off x="8289689" y="6165676"/>
            <a:ext cx="5591100" cy="6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lnSpc>
                <a:spcPct val="158823"/>
              </a:lnSpc>
              <a:buClr>
                <a:srgbClr val="00002E"/>
              </a:buClr>
              <a:buSzPts val="1700"/>
            </a:pPr>
            <a:r>
              <a:rPr lang="sr-Latn-RS" sz="1800" dirty="0">
                <a:solidFill>
                  <a:srgbClr val="0F1115"/>
                </a:solidFill>
                <a:latin typeface="quote-cjk-patch"/>
              </a:rPr>
              <a:t>Povezuje zajednice kroz deljene informacije, promovišući uzajamno razumevanje.</a:t>
            </a:r>
            <a:endParaRPr sz="1700" b="0" i="0" u="none" strike="noStrike" cap="none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"/>
          <p:cNvSpPr/>
          <p:nvPr/>
        </p:nvSpPr>
        <p:spPr>
          <a:xfrm>
            <a:off x="837724" y="1598042"/>
            <a:ext cx="12954952" cy="70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lnSpc>
                <a:spcPct val="125000"/>
              </a:lnSpc>
              <a:buClr>
                <a:srgbClr val="00002E"/>
              </a:buClr>
              <a:buSzPts val="4400"/>
            </a:pPr>
            <a:r>
              <a:rPr lang="sr-Latn-RS" sz="4400" b="1" dirty="0">
                <a:solidFill>
                  <a:srgbClr val="0F1115"/>
                </a:solidFill>
                <a:latin typeface="quote-cjk-patch"/>
              </a:rPr>
              <a:t>Zašto je novinarska pismenost danas važnija nego ikad?</a:t>
            </a:r>
            <a:endParaRPr sz="4400" b="0" i="0" u="none" strike="noStrike" cap="none" dirty="0"/>
          </a:p>
        </p:txBody>
      </p:sp>
      <p:sp>
        <p:nvSpPr>
          <p:cNvPr id="83" name="Google Shape;83;p4"/>
          <p:cNvSpPr/>
          <p:nvPr/>
        </p:nvSpPr>
        <p:spPr>
          <a:xfrm>
            <a:off x="837723" y="3149084"/>
            <a:ext cx="13232839" cy="766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lnSpc>
                <a:spcPct val="162162"/>
              </a:lnSpc>
              <a:buClr>
                <a:srgbClr val="00002E"/>
              </a:buClr>
              <a:buSzPts val="1850"/>
            </a:pPr>
            <a:r>
              <a:rPr lang="sr-Latn-RS" sz="2000" dirty="0">
                <a:solidFill>
                  <a:srgbClr val="0F1115"/>
                </a:solidFill>
                <a:latin typeface="quote-cjk-patch"/>
              </a:rPr>
              <a:t>Internet je demokratizovao informacije, ali je takođe stvorio okruženje u kome neistine, propaganda i senzacionalizam cvetaju.</a:t>
            </a:r>
            <a:endParaRPr sz="1850" b="0" i="0" u="none" strike="noStrike" cap="none" dirty="0"/>
          </a:p>
        </p:txBody>
      </p:sp>
      <p:sp>
        <p:nvSpPr>
          <p:cNvPr id="84" name="Google Shape;84;p4"/>
          <p:cNvSpPr/>
          <p:nvPr/>
        </p:nvSpPr>
        <p:spPr>
          <a:xfrm>
            <a:off x="837724" y="4184332"/>
            <a:ext cx="538520" cy="538520"/>
          </a:xfrm>
          <a:prstGeom prst="roundRect">
            <a:avLst>
              <a:gd name="adj" fmla="val 66677"/>
            </a:avLst>
          </a:prstGeom>
          <a:solidFill>
            <a:srgbClr val="F3F3FF"/>
          </a:solidFill>
          <a:ln w="22850" cap="flat" cmpd="sng">
            <a:solidFill>
              <a:srgbClr val="2D4DF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5" name="Google Shape;85;p4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974" y="4242316"/>
            <a:ext cx="337899" cy="422434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4"/>
          <p:cNvSpPr/>
          <p:nvPr/>
        </p:nvSpPr>
        <p:spPr>
          <a:xfrm>
            <a:off x="1615559" y="3938825"/>
            <a:ext cx="2816185" cy="3519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lnSpc>
                <a:spcPct val="125000"/>
              </a:lnSpc>
              <a:buClr>
                <a:srgbClr val="00002E"/>
              </a:buClr>
              <a:buSzPts val="2200"/>
            </a:pPr>
            <a:r>
              <a:rPr lang="sr-Latn-RS" sz="2400" b="1" dirty="0">
                <a:solidFill>
                  <a:srgbClr val="0F1115"/>
                </a:solidFill>
                <a:latin typeface="quote-cjk-patch"/>
              </a:rPr>
              <a:t>Preopterećenje informacijama</a:t>
            </a:r>
            <a:endParaRPr sz="2200" b="0" i="0" u="none" strike="noStrike" cap="none" dirty="0"/>
          </a:p>
        </p:txBody>
      </p:sp>
      <p:sp>
        <p:nvSpPr>
          <p:cNvPr id="87" name="Google Shape;87;p4"/>
          <p:cNvSpPr/>
          <p:nvPr/>
        </p:nvSpPr>
        <p:spPr>
          <a:xfrm>
            <a:off x="1615559" y="5115654"/>
            <a:ext cx="3640217" cy="1149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lnSpc>
                <a:spcPct val="162162"/>
              </a:lnSpc>
              <a:buClr>
                <a:srgbClr val="00002E"/>
              </a:buClr>
              <a:buSzPts val="1850"/>
            </a:pPr>
            <a:r>
              <a:rPr lang="sr-Latn-RS" sz="2000" dirty="0">
                <a:solidFill>
                  <a:srgbClr val="0F1115"/>
                </a:solidFill>
                <a:latin typeface="quote-cjk-patch"/>
              </a:rPr>
              <a:t>Izazov je razlikovati verodostojne informacije od lažnih ili pristrasnih narativa.</a:t>
            </a:r>
            <a:endParaRPr sz="1850" b="0" i="0" u="none" strike="noStrike" cap="none" dirty="0"/>
          </a:p>
        </p:txBody>
      </p:sp>
      <p:sp>
        <p:nvSpPr>
          <p:cNvPr id="88" name="Google Shape;88;p4"/>
          <p:cNvSpPr/>
          <p:nvPr/>
        </p:nvSpPr>
        <p:spPr>
          <a:xfrm>
            <a:off x="5255776" y="4184332"/>
            <a:ext cx="538520" cy="538520"/>
          </a:xfrm>
          <a:prstGeom prst="roundRect">
            <a:avLst>
              <a:gd name="adj" fmla="val 66677"/>
            </a:avLst>
          </a:prstGeom>
          <a:solidFill>
            <a:srgbClr val="F3F3FF"/>
          </a:solidFill>
          <a:ln w="22850" cap="flat" cmpd="sng">
            <a:solidFill>
              <a:srgbClr val="018CE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9" name="Google Shape;89;p4" descr="preencode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56027" y="4242316"/>
            <a:ext cx="337899" cy="422434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4"/>
          <p:cNvSpPr/>
          <p:nvPr/>
        </p:nvSpPr>
        <p:spPr>
          <a:xfrm>
            <a:off x="6041521" y="4101584"/>
            <a:ext cx="3341013" cy="703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lnSpc>
                <a:spcPct val="125000"/>
              </a:lnSpc>
              <a:buClr>
                <a:srgbClr val="00002E"/>
              </a:buClr>
              <a:buSzPts val="2200"/>
            </a:pPr>
            <a:r>
              <a:rPr lang="sr-Latn-RS" sz="2400" b="1" dirty="0">
                <a:solidFill>
                  <a:srgbClr val="0F1115"/>
                </a:solidFill>
                <a:latin typeface="quote-cjk-patch"/>
              </a:rPr>
              <a:t>Dezinformacije i "lažne vesti"</a:t>
            </a:r>
            <a:endParaRPr sz="2200" b="0" i="0" u="none" strike="noStrike" cap="none" dirty="0"/>
          </a:p>
        </p:txBody>
      </p:sp>
      <p:sp>
        <p:nvSpPr>
          <p:cNvPr id="91" name="Google Shape;91;p4"/>
          <p:cNvSpPr/>
          <p:nvPr/>
        </p:nvSpPr>
        <p:spPr>
          <a:xfrm>
            <a:off x="6033611" y="5114092"/>
            <a:ext cx="3341013" cy="1149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lnSpc>
                <a:spcPct val="162162"/>
              </a:lnSpc>
              <a:buClr>
                <a:srgbClr val="00002E"/>
              </a:buClr>
              <a:buSzPts val="1850"/>
            </a:pPr>
            <a:r>
              <a:rPr lang="sv-SE" sz="2000" dirty="0">
                <a:solidFill>
                  <a:srgbClr val="0F1115"/>
                </a:solidFill>
                <a:latin typeface="quote-cjk-patch"/>
              </a:rPr>
              <a:t>Brzo se šire, podstiču strah, bes i zbunjenost, sa stvarnim posledicama.</a:t>
            </a:r>
            <a:endParaRPr sz="1850" b="0" i="0" u="none" strike="noStrike" cap="none" dirty="0"/>
          </a:p>
        </p:txBody>
      </p:sp>
      <p:sp>
        <p:nvSpPr>
          <p:cNvPr id="92" name="Google Shape;92;p4"/>
          <p:cNvSpPr/>
          <p:nvPr/>
        </p:nvSpPr>
        <p:spPr>
          <a:xfrm>
            <a:off x="9673828" y="4184332"/>
            <a:ext cx="538520" cy="538520"/>
          </a:xfrm>
          <a:prstGeom prst="roundRect">
            <a:avLst>
              <a:gd name="adj" fmla="val 66677"/>
            </a:avLst>
          </a:prstGeom>
          <a:solidFill>
            <a:srgbClr val="F3F3FF"/>
          </a:solidFill>
          <a:ln w="22850" cap="flat" cmpd="sng">
            <a:solidFill>
              <a:srgbClr val="DA33B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3" name="Google Shape;93;p4" descr="preencoded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774079" y="4242316"/>
            <a:ext cx="337899" cy="422434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4"/>
          <p:cNvSpPr/>
          <p:nvPr/>
        </p:nvSpPr>
        <p:spPr>
          <a:xfrm>
            <a:off x="10459573" y="4066341"/>
            <a:ext cx="2816185" cy="3519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lnSpc>
                <a:spcPct val="125000"/>
              </a:lnSpc>
              <a:buClr>
                <a:srgbClr val="00002E"/>
              </a:buClr>
              <a:buSzPts val="2200"/>
            </a:pPr>
            <a:r>
              <a:rPr lang="sr-Latn-RS" sz="2400" b="1" dirty="0">
                <a:solidFill>
                  <a:srgbClr val="0F1115"/>
                </a:solidFill>
                <a:latin typeface="quote-cjk-patch"/>
              </a:rPr>
              <a:t>Osposobljava pojedince</a:t>
            </a:r>
            <a:endParaRPr sz="2200" b="0" i="0" u="none" strike="noStrike" cap="none" dirty="0"/>
          </a:p>
        </p:txBody>
      </p:sp>
      <p:sp>
        <p:nvSpPr>
          <p:cNvPr id="95" name="Google Shape;95;p4"/>
          <p:cNvSpPr/>
          <p:nvPr/>
        </p:nvSpPr>
        <p:spPr>
          <a:xfrm>
            <a:off x="10451663" y="5114092"/>
            <a:ext cx="3341013" cy="1149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lnSpc>
                <a:spcPct val="162162"/>
              </a:lnSpc>
              <a:buClr>
                <a:srgbClr val="00002E"/>
              </a:buClr>
              <a:buSzPts val="1850"/>
            </a:pPr>
            <a:r>
              <a:rPr lang="sr-Latn-RS" sz="2000" dirty="0">
                <a:solidFill>
                  <a:srgbClr val="0F1115"/>
                </a:solidFill>
                <a:latin typeface="quote-cjk-patch"/>
              </a:rPr>
              <a:t>Osnažuje ljude da donose informisane odluke na osnovu pouzdanih informacija.</a:t>
            </a:r>
            <a:endParaRPr sz="1850" b="0" i="0" u="none" strike="noStrike" cap="none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5"/>
          <p:cNvSpPr/>
          <p:nvPr/>
        </p:nvSpPr>
        <p:spPr>
          <a:xfrm>
            <a:off x="554593" y="435769"/>
            <a:ext cx="6629281" cy="466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lnSpc>
                <a:spcPct val="125862"/>
              </a:lnSpc>
              <a:buClr>
                <a:srgbClr val="00002E"/>
              </a:buClr>
              <a:buSzPts val="2900"/>
            </a:pPr>
            <a:r>
              <a:rPr lang="sr-Latn-RS" sz="3200" b="1" dirty="0">
                <a:solidFill>
                  <a:srgbClr val="0F1115"/>
                </a:solidFill>
                <a:latin typeface="quote-cjk-patch"/>
              </a:rPr>
              <a:t>Praktična primena informacione pismenosti</a:t>
            </a:r>
            <a:endParaRPr sz="2900" b="0" i="0" u="none" strike="noStrike" cap="none" dirty="0"/>
          </a:p>
        </p:txBody>
      </p:sp>
      <p:sp>
        <p:nvSpPr>
          <p:cNvPr id="102" name="Google Shape;102;p5"/>
          <p:cNvSpPr/>
          <p:nvPr/>
        </p:nvSpPr>
        <p:spPr>
          <a:xfrm>
            <a:off x="554593" y="1317784"/>
            <a:ext cx="158353" cy="198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500"/>
              </a:lnSpc>
              <a:spcBef>
                <a:spcPts val="0"/>
              </a:spcBef>
              <a:spcAft>
                <a:spcPts val="0"/>
              </a:spcAft>
              <a:buClr>
                <a:srgbClr val="00002E"/>
              </a:buClr>
              <a:buSzPts val="1200"/>
              <a:buFont typeface="Nunito Light"/>
              <a:buNone/>
            </a:pPr>
            <a:r>
              <a:rPr lang="en-US" sz="1200" b="0" i="0" u="none" strike="noStrike" cap="none">
                <a:solidFill>
                  <a:srgbClr val="00002E"/>
                </a:solidFill>
                <a:latin typeface="Nunito Light"/>
                <a:ea typeface="Nunito Light"/>
                <a:cs typeface="Nunito Light"/>
                <a:sym typeface="Nunito Light"/>
              </a:rPr>
              <a:t>01</a:t>
            </a:r>
            <a:endParaRPr sz="1200" b="0" i="0" u="none" strike="noStrike" cap="none"/>
          </a:p>
        </p:txBody>
      </p:sp>
      <p:sp>
        <p:nvSpPr>
          <p:cNvPr id="103" name="Google Shape;103;p5"/>
          <p:cNvSpPr/>
          <p:nvPr/>
        </p:nvSpPr>
        <p:spPr>
          <a:xfrm>
            <a:off x="554593" y="1564124"/>
            <a:ext cx="6567368" cy="22860"/>
          </a:xfrm>
          <a:prstGeom prst="rect">
            <a:avLst/>
          </a:prstGeom>
          <a:solidFill>
            <a:srgbClr val="2D4D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5"/>
          <p:cNvSpPr/>
          <p:nvPr/>
        </p:nvSpPr>
        <p:spPr>
          <a:xfrm>
            <a:off x="817268" y="1746884"/>
            <a:ext cx="1864200" cy="23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4137"/>
              </a:lnSpc>
              <a:spcBef>
                <a:spcPts val="0"/>
              </a:spcBef>
              <a:spcAft>
                <a:spcPts val="0"/>
              </a:spcAft>
              <a:buClr>
                <a:srgbClr val="00002E"/>
              </a:buClr>
              <a:buSzPts val="1450"/>
              <a:buFont typeface="Nunito SemiBold"/>
              <a:buNone/>
            </a:pPr>
            <a:r>
              <a:rPr lang="sr-Latn-RS" sz="1450" b="1" i="0" u="none" strike="noStrike" cap="none" dirty="0">
                <a:solidFill>
                  <a:srgbClr val="00002E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Provera izvora</a:t>
            </a:r>
            <a:endParaRPr sz="1450" b="0" i="0" u="none" strike="noStrike" cap="none" dirty="0"/>
          </a:p>
        </p:txBody>
      </p:sp>
      <p:sp>
        <p:nvSpPr>
          <p:cNvPr id="105" name="Google Shape;105;p5"/>
          <p:cNvSpPr/>
          <p:nvPr/>
        </p:nvSpPr>
        <p:spPr>
          <a:xfrm>
            <a:off x="585556" y="2139792"/>
            <a:ext cx="6567300" cy="25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lnSpc>
                <a:spcPct val="162500"/>
              </a:lnSpc>
              <a:buClr>
                <a:srgbClr val="00002E"/>
              </a:buClr>
              <a:buSzPts val="1200"/>
            </a:pPr>
            <a:r>
              <a:rPr lang="it-IT" sz="1200" dirty="0">
                <a:solidFill>
                  <a:srgbClr val="0F1115"/>
                </a:solidFill>
                <a:latin typeface="quote-cjk-patch"/>
              </a:rPr>
              <a:t>Proverite poreklo vesti na ugled i profesionalnost.</a:t>
            </a:r>
            <a:endParaRPr sz="1200" b="0" i="0" u="none" strike="noStrike" cap="none" dirty="0"/>
          </a:p>
        </p:txBody>
      </p:sp>
      <p:sp>
        <p:nvSpPr>
          <p:cNvPr id="106" name="Google Shape;106;p5"/>
          <p:cNvSpPr/>
          <p:nvPr/>
        </p:nvSpPr>
        <p:spPr>
          <a:xfrm>
            <a:off x="554593" y="2611041"/>
            <a:ext cx="158353" cy="198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500"/>
              </a:lnSpc>
              <a:spcBef>
                <a:spcPts val="0"/>
              </a:spcBef>
              <a:spcAft>
                <a:spcPts val="0"/>
              </a:spcAft>
              <a:buClr>
                <a:srgbClr val="00002E"/>
              </a:buClr>
              <a:buSzPts val="1200"/>
              <a:buFont typeface="Nunito Light"/>
              <a:buNone/>
            </a:pPr>
            <a:r>
              <a:rPr lang="en-US" sz="1200" b="0" i="0" u="none" strike="noStrike" cap="none">
                <a:solidFill>
                  <a:srgbClr val="00002E"/>
                </a:solidFill>
                <a:latin typeface="Nunito Light"/>
                <a:ea typeface="Nunito Light"/>
                <a:cs typeface="Nunito Light"/>
                <a:sym typeface="Nunito Light"/>
              </a:rPr>
              <a:t>02</a:t>
            </a:r>
            <a:endParaRPr sz="1200" b="0" i="0" u="none" strike="noStrike" cap="none"/>
          </a:p>
        </p:txBody>
      </p:sp>
      <p:sp>
        <p:nvSpPr>
          <p:cNvPr id="107" name="Google Shape;107;p5"/>
          <p:cNvSpPr/>
          <p:nvPr/>
        </p:nvSpPr>
        <p:spPr>
          <a:xfrm>
            <a:off x="554593" y="2857381"/>
            <a:ext cx="6567368" cy="22860"/>
          </a:xfrm>
          <a:prstGeom prst="rect">
            <a:avLst/>
          </a:prstGeom>
          <a:solidFill>
            <a:srgbClr val="018C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5"/>
          <p:cNvSpPr/>
          <p:nvPr/>
        </p:nvSpPr>
        <p:spPr>
          <a:xfrm>
            <a:off x="817243" y="2982277"/>
            <a:ext cx="1864200" cy="23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lnSpc>
                <a:spcPct val="124137"/>
              </a:lnSpc>
              <a:buClr>
                <a:srgbClr val="00002E"/>
              </a:buClr>
              <a:buSzPts val="1450"/>
            </a:pPr>
            <a:r>
              <a:rPr lang="sr-Latn-RS" sz="1600" b="1" dirty="0">
                <a:solidFill>
                  <a:srgbClr val="0F1115"/>
                </a:solidFill>
                <a:latin typeface="quote-cjk-patch"/>
              </a:rPr>
              <a:t>Upoređivanje izvora</a:t>
            </a:r>
            <a:endParaRPr sz="1450" b="0" i="0" u="none" strike="noStrike" cap="none" dirty="0"/>
          </a:p>
        </p:txBody>
      </p:sp>
      <p:sp>
        <p:nvSpPr>
          <p:cNvPr id="109" name="Google Shape;109;p5"/>
          <p:cNvSpPr/>
          <p:nvPr/>
        </p:nvSpPr>
        <p:spPr>
          <a:xfrm>
            <a:off x="554593" y="3373636"/>
            <a:ext cx="6567368" cy="2534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lnSpc>
                <a:spcPct val="162500"/>
              </a:lnSpc>
              <a:buClr>
                <a:srgbClr val="00002E"/>
              </a:buClr>
              <a:buSzPts val="1200"/>
            </a:pPr>
            <a:r>
              <a:rPr lang="sr-Latn-RS" sz="1200" dirty="0">
                <a:solidFill>
                  <a:srgbClr val="0F1115"/>
                </a:solidFill>
                <a:latin typeface="quote-cjk-patch"/>
              </a:rPr>
              <a:t>Ne oslanjajte se na jedan izvor; proverite sa drugim renomiranim medijima.</a:t>
            </a:r>
            <a:endParaRPr sz="1200" b="0" i="0" u="none" strike="noStrike" cap="none" dirty="0"/>
          </a:p>
        </p:txBody>
      </p:sp>
      <p:sp>
        <p:nvSpPr>
          <p:cNvPr id="110" name="Google Shape;110;p5"/>
          <p:cNvSpPr/>
          <p:nvPr/>
        </p:nvSpPr>
        <p:spPr>
          <a:xfrm>
            <a:off x="554593" y="3904297"/>
            <a:ext cx="158353" cy="198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500"/>
              </a:lnSpc>
              <a:spcBef>
                <a:spcPts val="0"/>
              </a:spcBef>
              <a:spcAft>
                <a:spcPts val="0"/>
              </a:spcAft>
              <a:buClr>
                <a:srgbClr val="00002E"/>
              </a:buClr>
              <a:buSzPts val="1200"/>
              <a:buFont typeface="Nunito Light"/>
              <a:buNone/>
            </a:pPr>
            <a:r>
              <a:rPr lang="en-US" sz="1200" b="0" i="0" u="none" strike="noStrike" cap="none">
                <a:solidFill>
                  <a:srgbClr val="00002E"/>
                </a:solidFill>
                <a:latin typeface="Nunito Light"/>
                <a:ea typeface="Nunito Light"/>
                <a:cs typeface="Nunito Light"/>
                <a:sym typeface="Nunito Light"/>
              </a:rPr>
              <a:t>03</a:t>
            </a:r>
            <a:endParaRPr sz="1200" b="0" i="0" u="none" strike="noStrike" cap="none"/>
          </a:p>
        </p:txBody>
      </p:sp>
      <p:sp>
        <p:nvSpPr>
          <p:cNvPr id="111" name="Google Shape;111;p5"/>
          <p:cNvSpPr/>
          <p:nvPr/>
        </p:nvSpPr>
        <p:spPr>
          <a:xfrm>
            <a:off x="554568" y="4177476"/>
            <a:ext cx="6567300" cy="22800"/>
          </a:xfrm>
          <a:prstGeom prst="rect">
            <a:avLst/>
          </a:prstGeom>
          <a:solidFill>
            <a:srgbClr val="DA33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5"/>
          <p:cNvSpPr/>
          <p:nvPr/>
        </p:nvSpPr>
        <p:spPr>
          <a:xfrm>
            <a:off x="817254" y="4364290"/>
            <a:ext cx="2887800" cy="1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lnSpc>
                <a:spcPct val="124137"/>
              </a:lnSpc>
              <a:buClr>
                <a:srgbClr val="00002E"/>
              </a:buClr>
              <a:buSzPts val="1450"/>
            </a:pPr>
            <a:r>
              <a:rPr lang="sr-Latn-RS" sz="1600" b="1" dirty="0">
                <a:solidFill>
                  <a:srgbClr val="0F1115"/>
                </a:solidFill>
                <a:latin typeface="quote-cjk-patch"/>
              </a:rPr>
              <a:t>Razumevanje pristrasnosti</a:t>
            </a:r>
            <a:endParaRPr sz="1450" b="0" i="0" u="none" strike="noStrike" cap="none" dirty="0"/>
          </a:p>
        </p:txBody>
      </p:sp>
      <p:sp>
        <p:nvSpPr>
          <p:cNvPr id="113" name="Google Shape;113;p5"/>
          <p:cNvSpPr/>
          <p:nvPr/>
        </p:nvSpPr>
        <p:spPr>
          <a:xfrm>
            <a:off x="554593" y="4726306"/>
            <a:ext cx="6567300" cy="25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lnSpc>
                <a:spcPct val="162500"/>
              </a:lnSpc>
              <a:buClr>
                <a:srgbClr val="00002E"/>
              </a:buClr>
              <a:buSzPts val="1200"/>
            </a:pPr>
            <a:r>
              <a:rPr lang="sr-Latn-RS" sz="1200" dirty="0">
                <a:solidFill>
                  <a:srgbClr val="0F1115"/>
                </a:solidFill>
                <a:latin typeface="quote-cjk-patch"/>
              </a:rPr>
              <a:t>Budite svesni da svi mediji mogu imati pristrasnosti; čitajte različite perspektive.</a:t>
            </a:r>
            <a:endParaRPr sz="1200" b="0" i="0" u="none" strike="noStrike" cap="none" dirty="0"/>
          </a:p>
        </p:txBody>
      </p:sp>
      <p:sp>
        <p:nvSpPr>
          <p:cNvPr id="114" name="Google Shape;114;p5"/>
          <p:cNvSpPr/>
          <p:nvPr/>
        </p:nvSpPr>
        <p:spPr>
          <a:xfrm>
            <a:off x="554593" y="5197554"/>
            <a:ext cx="158353" cy="198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500"/>
              </a:lnSpc>
              <a:spcBef>
                <a:spcPts val="0"/>
              </a:spcBef>
              <a:spcAft>
                <a:spcPts val="0"/>
              </a:spcAft>
              <a:buClr>
                <a:srgbClr val="00002E"/>
              </a:buClr>
              <a:buSzPts val="1200"/>
              <a:buFont typeface="Nunito Light"/>
              <a:buNone/>
            </a:pPr>
            <a:r>
              <a:rPr lang="en-US" sz="1200" b="0" i="0" u="none" strike="noStrike" cap="none">
                <a:solidFill>
                  <a:srgbClr val="00002E"/>
                </a:solidFill>
                <a:latin typeface="Nunito Light"/>
                <a:ea typeface="Nunito Light"/>
                <a:cs typeface="Nunito Light"/>
                <a:sym typeface="Nunito Light"/>
              </a:rPr>
              <a:t>04</a:t>
            </a:r>
            <a:endParaRPr sz="1200" b="0" i="0" u="none" strike="noStrike" cap="none"/>
          </a:p>
        </p:txBody>
      </p:sp>
      <p:sp>
        <p:nvSpPr>
          <p:cNvPr id="115" name="Google Shape;115;p5"/>
          <p:cNvSpPr/>
          <p:nvPr/>
        </p:nvSpPr>
        <p:spPr>
          <a:xfrm>
            <a:off x="554593" y="5443895"/>
            <a:ext cx="6567368" cy="22860"/>
          </a:xfrm>
          <a:prstGeom prst="rect">
            <a:avLst/>
          </a:prstGeom>
          <a:solidFill>
            <a:srgbClr val="2D4D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5"/>
          <p:cNvSpPr/>
          <p:nvPr/>
        </p:nvSpPr>
        <p:spPr>
          <a:xfrm>
            <a:off x="817293" y="5596941"/>
            <a:ext cx="2241996" cy="2534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lnSpc>
                <a:spcPct val="124137"/>
              </a:lnSpc>
              <a:buClr>
                <a:srgbClr val="00002E"/>
              </a:buClr>
              <a:buSzPts val="1450"/>
            </a:pPr>
            <a:r>
              <a:rPr lang="sr-Latn-RS" sz="1600" b="1" dirty="0">
                <a:solidFill>
                  <a:srgbClr val="0F1115"/>
                </a:solidFill>
                <a:latin typeface="quote-cjk-patch"/>
              </a:rPr>
              <a:t>Alati za proveru činjenica</a:t>
            </a:r>
            <a:endParaRPr sz="1450" b="0" i="0" u="none" strike="noStrike" cap="none" dirty="0"/>
          </a:p>
        </p:txBody>
      </p:sp>
      <p:sp>
        <p:nvSpPr>
          <p:cNvPr id="117" name="Google Shape;117;p5"/>
          <p:cNvSpPr/>
          <p:nvPr/>
        </p:nvSpPr>
        <p:spPr>
          <a:xfrm>
            <a:off x="554593" y="5960150"/>
            <a:ext cx="6567368" cy="2534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lnSpc>
                <a:spcPct val="162500"/>
              </a:lnSpc>
              <a:buClr>
                <a:srgbClr val="00002E"/>
              </a:buClr>
              <a:buSzPts val="1200"/>
            </a:pPr>
            <a:r>
              <a:rPr lang="sr-Latn-RS" sz="1200" dirty="0">
                <a:solidFill>
                  <a:srgbClr val="0F1115"/>
                </a:solidFill>
                <a:latin typeface="quote-cjk-patch"/>
              </a:rPr>
              <a:t>Koristite sajtove kao što su Google Fact Checking ili International Fact Checking Network.</a:t>
            </a:r>
            <a:endParaRPr sz="1200" b="0" i="0" u="none" strike="noStrike" cap="none" dirty="0"/>
          </a:p>
        </p:txBody>
      </p:sp>
      <p:sp>
        <p:nvSpPr>
          <p:cNvPr id="118" name="Google Shape;118;p5"/>
          <p:cNvSpPr/>
          <p:nvPr/>
        </p:nvSpPr>
        <p:spPr>
          <a:xfrm>
            <a:off x="554593" y="6490811"/>
            <a:ext cx="158353" cy="198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500"/>
              </a:lnSpc>
              <a:spcBef>
                <a:spcPts val="0"/>
              </a:spcBef>
              <a:spcAft>
                <a:spcPts val="0"/>
              </a:spcAft>
              <a:buClr>
                <a:srgbClr val="00002E"/>
              </a:buClr>
              <a:buSzPts val="1200"/>
              <a:buFont typeface="Nunito Light"/>
              <a:buNone/>
            </a:pPr>
            <a:r>
              <a:rPr lang="en-US" sz="1200" b="0" i="0" u="none" strike="noStrike" cap="none">
                <a:solidFill>
                  <a:srgbClr val="00002E"/>
                </a:solidFill>
                <a:latin typeface="Nunito Light"/>
                <a:ea typeface="Nunito Light"/>
                <a:cs typeface="Nunito Light"/>
                <a:sym typeface="Nunito Light"/>
              </a:rPr>
              <a:t>05</a:t>
            </a:r>
            <a:endParaRPr sz="1200" b="0" i="0" u="none" strike="noStrike" cap="none"/>
          </a:p>
        </p:txBody>
      </p:sp>
      <p:sp>
        <p:nvSpPr>
          <p:cNvPr id="119" name="Google Shape;119;p5"/>
          <p:cNvSpPr/>
          <p:nvPr/>
        </p:nvSpPr>
        <p:spPr>
          <a:xfrm>
            <a:off x="554593" y="6737152"/>
            <a:ext cx="6567368" cy="22860"/>
          </a:xfrm>
          <a:prstGeom prst="rect">
            <a:avLst/>
          </a:prstGeom>
          <a:solidFill>
            <a:srgbClr val="018C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5"/>
          <p:cNvSpPr/>
          <p:nvPr/>
        </p:nvSpPr>
        <p:spPr>
          <a:xfrm>
            <a:off x="817318" y="6890198"/>
            <a:ext cx="1864200" cy="23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lnSpc>
                <a:spcPct val="124137"/>
              </a:lnSpc>
              <a:buClr>
                <a:srgbClr val="00002E"/>
              </a:buClr>
              <a:buSzPts val="1450"/>
            </a:pPr>
            <a:r>
              <a:rPr lang="sr-Latn-RS" sz="1600" b="1" dirty="0">
                <a:solidFill>
                  <a:srgbClr val="0F1115"/>
                </a:solidFill>
                <a:latin typeface="quote-cjk-patch"/>
              </a:rPr>
              <a:t>Svesno deljenje</a:t>
            </a:r>
            <a:endParaRPr sz="1450" b="0" i="0" u="none" strike="noStrike" cap="none" dirty="0"/>
          </a:p>
        </p:txBody>
      </p:sp>
      <p:sp>
        <p:nvSpPr>
          <p:cNvPr id="121" name="Google Shape;121;p5"/>
          <p:cNvSpPr/>
          <p:nvPr/>
        </p:nvSpPr>
        <p:spPr>
          <a:xfrm>
            <a:off x="554593" y="7253407"/>
            <a:ext cx="6567368" cy="2534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lnSpc>
                <a:spcPct val="162500"/>
              </a:lnSpc>
              <a:buClr>
                <a:srgbClr val="00002E"/>
              </a:buClr>
              <a:buSzPts val="1200"/>
            </a:pPr>
            <a:r>
              <a:rPr lang="sr-Latn-RS" sz="1200" dirty="0">
                <a:solidFill>
                  <a:srgbClr val="0F1115"/>
                </a:solidFill>
                <a:latin typeface="quote-cjk-patch"/>
              </a:rPr>
              <a:t>Proverite verodostojnost pre deljenja na društvenim mrežama da smanjite dezinformacije.</a:t>
            </a:r>
            <a:endParaRPr sz="1200" b="0" i="0" u="none" strike="noStrike" cap="none" dirty="0"/>
          </a:p>
        </p:txBody>
      </p:sp>
      <p:pic>
        <p:nvPicPr>
          <p:cNvPr id="122" name="Google Shape;122;p5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16058" y="1317784"/>
            <a:ext cx="6567368" cy="65673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6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44000" y="0"/>
            <a:ext cx="5486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6"/>
          <p:cNvSpPr/>
          <p:nvPr/>
        </p:nvSpPr>
        <p:spPr>
          <a:xfrm>
            <a:off x="713779" y="625078"/>
            <a:ext cx="7347869" cy="783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lnSpc>
                <a:spcPct val="125333"/>
              </a:lnSpc>
              <a:buClr>
                <a:srgbClr val="00002E"/>
              </a:buClr>
              <a:buSzPts val="3750"/>
            </a:pPr>
            <a:r>
              <a:rPr lang="sr-Latn-RS" sz="4000" b="1" dirty="0">
                <a:solidFill>
                  <a:srgbClr val="0F1115"/>
                </a:solidFill>
                <a:latin typeface="quote-cjk-patch"/>
              </a:rPr>
              <a:t>Osnaživanje informisanih građana</a:t>
            </a:r>
            <a:endParaRPr sz="3750" b="0" i="0" u="none" strike="noStrike" cap="none" dirty="0"/>
          </a:p>
        </p:txBody>
      </p:sp>
      <p:sp>
        <p:nvSpPr>
          <p:cNvPr id="130" name="Google Shape;130;p6"/>
          <p:cNvSpPr/>
          <p:nvPr/>
        </p:nvSpPr>
        <p:spPr>
          <a:xfrm>
            <a:off x="713780" y="1530787"/>
            <a:ext cx="7716441" cy="3262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9375"/>
              </a:lnSpc>
              <a:spcBef>
                <a:spcPts val="0"/>
              </a:spcBef>
              <a:spcAft>
                <a:spcPts val="0"/>
              </a:spcAft>
              <a:buClr>
                <a:srgbClr val="00002E"/>
              </a:buClr>
              <a:buSzPts val="1600"/>
              <a:buFont typeface="PT Sans"/>
              <a:buNone/>
            </a:pPr>
            <a:r>
              <a:rPr lang="sr-Latn-RS" sz="1600" b="0" i="0" u="none" strike="noStrike" cap="none" dirty="0">
                <a:solidFill>
                  <a:srgbClr val="00002E"/>
                </a:solidFill>
                <a:latin typeface="PT Sans"/>
                <a:ea typeface="PT Sans"/>
                <a:cs typeface="PT Sans"/>
                <a:sym typeface="PT Sans"/>
              </a:rPr>
              <a:t>Da zaključimo:</a:t>
            </a:r>
            <a:endParaRPr sz="1600" b="0" i="0" u="none" strike="noStrike" cap="none" dirty="0"/>
          </a:p>
        </p:txBody>
      </p:sp>
      <p:sp>
        <p:nvSpPr>
          <p:cNvPr id="131" name="Google Shape;131;p6"/>
          <p:cNvSpPr/>
          <p:nvPr/>
        </p:nvSpPr>
        <p:spPr>
          <a:xfrm>
            <a:off x="713780" y="2086451"/>
            <a:ext cx="3756184" cy="2970014"/>
          </a:xfrm>
          <a:prstGeom prst="roundRect">
            <a:avLst>
              <a:gd name="adj" fmla="val 10301"/>
            </a:avLst>
          </a:prstGeom>
          <a:solidFill>
            <a:srgbClr val="F3F3FF"/>
          </a:solidFill>
          <a:ln w="22850" cap="flat" cmpd="sng">
            <a:solidFill>
              <a:srgbClr val="2D4DF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6"/>
          <p:cNvSpPr/>
          <p:nvPr/>
        </p:nvSpPr>
        <p:spPr>
          <a:xfrm>
            <a:off x="940594" y="2313265"/>
            <a:ext cx="611862" cy="611862"/>
          </a:xfrm>
          <a:prstGeom prst="roundRect">
            <a:avLst>
              <a:gd name="adj" fmla="val 14943052"/>
            </a:avLst>
          </a:prstGeom>
          <a:solidFill>
            <a:srgbClr val="2D4D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3" name="Google Shape;133;p6" descr="preencode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08829" y="2447092"/>
            <a:ext cx="275273" cy="344091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6"/>
          <p:cNvSpPr/>
          <p:nvPr/>
        </p:nvSpPr>
        <p:spPr>
          <a:xfrm>
            <a:off x="940594" y="3129082"/>
            <a:ext cx="2832497" cy="299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lnSpc>
                <a:spcPct val="127027"/>
              </a:lnSpc>
              <a:buClr>
                <a:srgbClr val="00002E"/>
              </a:buClr>
              <a:buSzPts val="1850"/>
            </a:pPr>
            <a:r>
              <a:rPr lang="sr-Latn-RS" sz="2000" b="1" dirty="0">
                <a:solidFill>
                  <a:srgbClr val="0F1115"/>
                </a:solidFill>
                <a:latin typeface="quote-cjk-patch"/>
              </a:rPr>
              <a:t>Negujte kritičko mišljenje</a:t>
            </a:r>
            <a:endParaRPr sz="1850" b="0" i="0" u="none" strike="noStrike" cap="none" dirty="0"/>
          </a:p>
        </p:txBody>
      </p:sp>
      <p:sp>
        <p:nvSpPr>
          <p:cNvPr id="135" name="Google Shape;135;p6"/>
          <p:cNvSpPr/>
          <p:nvPr/>
        </p:nvSpPr>
        <p:spPr>
          <a:xfrm>
            <a:off x="940594" y="3551158"/>
            <a:ext cx="3302556" cy="978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lnSpc>
                <a:spcPct val="159375"/>
              </a:lnSpc>
              <a:buClr>
                <a:srgbClr val="00002E"/>
              </a:buClr>
              <a:buSzPts val="1600"/>
            </a:pPr>
            <a:r>
              <a:rPr lang="sr-Latn-RS" sz="1600" dirty="0">
                <a:solidFill>
                  <a:srgbClr val="0F1115"/>
                </a:solidFill>
                <a:latin typeface="quote-cjk-patch"/>
              </a:rPr>
              <a:t>Preispitujte izvore, identifikujte pristrasnosti i tražite dublje razumevanje izvan naslova.</a:t>
            </a:r>
            <a:endParaRPr sz="1600" b="0" i="0" u="none" strike="noStrike" cap="none" dirty="0"/>
          </a:p>
        </p:txBody>
      </p:sp>
      <p:sp>
        <p:nvSpPr>
          <p:cNvPr id="136" name="Google Shape;136;p6"/>
          <p:cNvSpPr/>
          <p:nvPr/>
        </p:nvSpPr>
        <p:spPr>
          <a:xfrm>
            <a:off x="4673918" y="2086451"/>
            <a:ext cx="3756303" cy="2970014"/>
          </a:xfrm>
          <a:prstGeom prst="roundRect">
            <a:avLst>
              <a:gd name="adj" fmla="val 10301"/>
            </a:avLst>
          </a:prstGeom>
          <a:solidFill>
            <a:srgbClr val="F3F3FF"/>
          </a:solidFill>
          <a:ln w="22850" cap="flat" cmpd="sng">
            <a:solidFill>
              <a:srgbClr val="018CE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6"/>
          <p:cNvSpPr/>
          <p:nvPr/>
        </p:nvSpPr>
        <p:spPr>
          <a:xfrm>
            <a:off x="4900732" y="2313265"/>
            <a:ext cx="611862" cy="611862"/>
          </a:xfrm>
          <a:prstGeom prst="roundRect">
            <a:avLst>
              <a:gd name="adj" fmla="val 14943052"/>
            </a:avLst>
          </a:prstGeom>
          <a:solidFill>
            <a:srgbClr val="018C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8" name="Google Shape;138;p6" descr="preencoded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68967" y="2447092"/>
            <a:ext cx="275273" cy="344091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6"/>
          <p:cNvSpPr/>
          <p:nvPr/>
        </p:nvSpPr>
        <p:spPr>
          <a:xfrm>
            <a:off x="4900732" y="3129082"/>
            <a:ext cx="3546395" cy="7218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lnSpc>
                <a:spcPct val="127027"/>
              </a:lnSpc>
              <a:buClr>
                <a:srgbClr val="00002E"/>
              </a:buClr>
              <a:buSzPts val="1850"/>
            </a:pPr>
            <a:r>
              <a:rPr lang="sr-Latn-RS" sz="2000" b="1" dirty="0">
                <a:solidFill>
                  <a:srgbClr val="0F1115"/>
                </a:solidFill>
                <a:latin typeface="quote-cjk-patch"/>
              </a:rPr>
              <a:t>Izgradite otpornost na dezinformacije</a:t>
            </a:r>
            <a:endParaRPr sz="1850" b="0" i="0" u="none" strike="noStrike" cap="none" dirty="0"/>
          </a:p>
        </p:txBody>
      </p:sp>
      <p:sp>
        <p:nvSpPr>
          <p:cNvPr id="140" name="Google Shape;140;p6"/>
          <p:cNvSpPr/>
          <p:nvPr/>
        </p:nvSpPr>
        <p:spPr>
          <a:xfrm>
            <a:off x="4900732" y="3850958"/>
            <a:ext cx="3302675" cy="978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lnSpc>
                <a:spcPct val="159375"/>
              </a:lnSpc>
              <a:buClr>
                <a:srgbClr val="00002E"/>
              </a:buClr>
              <a:buSzPts val="1600"/>
            </a:pPr>
            <a:r>
              <a:rPr lang="sr-Latn-RS" sz="1600" dirty="0">
                <a:solidFill>
                  <a:srgbClr val="0F1115"/>
                </a:solidFill>
                <a:latin typeface="quote-cjk-patch"/>
              </a:rPr>
              <a:t>Razvijte navike provere i upoređivanja izvora da biste se kretali kroz složeni informacioni pejzaž.</a:t>
            </a:r>
            <a:endParaRPr sz="1600" b="0" i="0" u="none" strike="noStrike" cap="none" dirty="0"/>
          </a:p>
        </p:txBody>
      </p:sp>
      <p:sp>
        <p:nvSpPr>
          <p:cNvPr id="141" name="Google Shape;141;p6"/>
          <p:cNvSpPr/>
          <p:nvPr/>
        </p:nvSpPr>
        <p:spPr>
          <a:xfrm>
            <a:off x="713780" y="5260419"/>
            <a:ext cx="7716441" cy="2343983"/>
          </a:xfrm>
          <a:prstGeom prst="roundRect">
            <a:avLst>
              <a:gd name="adj" fmla="val 13053"/>
            </a:avLst>
          </a:prstGeom>
          <a:solidFill>
            <a:srgbClr val="F3F3FF"/>
          </a:solidFill>
          <a:ln w="22850" cap="flat" cmpd="sng">
            <a:solidFill>
              <a:srgbClr val="DA33B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6"/>
          <p:cNvSpPr/>
          <p:nvPr/>
        </p:nvSpPr>
        <p:spPr>
          <a:xfrm>
            <a:off x="940594" y="5487233"/>
            <a:ext cx="611862" cy="611862"/>
          </a:xfrm>
          <a:prstGeom prst="roundRect">
            <a:avLst>
              <a:gd name="adj" fmla="val 14943052"/>
            </a:avLst>
          </a:prstGeom>
          <a:solidFill>
            <a:srgbClr val="DA33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3" name="Google Shape;143;p6" descr="preencoded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08829" y="5621060"/>
            <a:ext cx="275273" cy="344091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6"/>
          <p:cNvSpPr/>
          <p:nvPr/>
        </p:nvSpPr>
        <p:spPr>
          <a:xfrm>
            <a:off x="940594" y="6303050"/>
            <a:ext cx="3862149" cy="299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lnSpc>
                <a:spcPct val="127027"/>
              </a:lnSpc>
              <a:buClr>
                <a:srgbClr val="00002E"/>
              </a:buClr>
              <a:buSzPts val="1850"/>
            </a:pPr>
            <a:r>
              <a:rPr lang="sr-Latn-RS" sz="2000" b="1" dirty="0">
                <a:solidFill>
                  <a:srgbClr val="0F1115"/>
                </a:solidFill>
                <a:latin typeface="quote-cjk-patch"/>
              </a:rPr>
              <a:t>Podsticajte informisaniju zajednicu</a:t>
            </a:r>
            <a:endParaRPr sz="1850" b="0" i="0" u="none" strike="noStrike" cap="none" dirty="0"/>
          </a:p>
        </p:txBody>
      </p:sp>
      <p:sp>
        <p:nvSpPr>
          <p:cNvPr id="145" name="Google Shape;145;p6"/>
          <p:cNvSpPr/>
          <p:nvPr/>
        </p:nvSpPr>
        <p:spPr>
          <a:xfrm>
            <a:off x="940594" y="6725126"/>
            <a:ext cx="7262813" cy="652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lnSpc>
                <a:spcPct val="159375"/>
              </a:lnSpc>
              <a:buClr>
                <a:srgbClr val="00002E"/>
              </a:buClr>
              <a:buSzPts val="1600"/>
            </a:pPr>
            <a:r>
              <a:rPr lang="sr-Latn-RS" sz="1600" dirty="0">
                <a:solidFill>
                  <a:srgbClr val="0F1115"/>
                </a:solidFill>
                <a:latin typeface="quote-cjk-patch"/>
              </a:rPr>
              <a:t>Vaša sposobnost da razlučite istinu doprinosi kolektivnom znanju i jača demokratske procese.</a:t>
            </a:r>
            <a:endParaRPr sz="1600" b="0" i="0" u="none" strike="noStrike" cap="none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7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7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3F3FF">
              <a:alpha val="84705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7"/>
          <p:cNvSpPr/>
          <p:nvPr/>
        </p:nvSpPr>
        <p:spPr>
          <a:xfrm>
            <a:off x="837724" y="2534126"/>
            <a:ext cx="5632490" cy="704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2E"/>
              </a:buClr>
              <a:buSzPts val="4400"/>
              <a:buFont typeface="Nunito SemiBold"/>
              <a:buNone/>
            </a:pPr>
            <a:r>
              <a:rPr lang="en-US" sz="4400" b="1" i="0" u="none" strike="noStrike" cap="none">
                <a:solidFill>
                  <a:srgbClr val="00002E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                                  </a:t>
            </a:r>
            <a:endParaRPr sz="4400" b="0" i="0" u="none" strike="noStrike" cap="none"/>
          </a:p>
        </p:txBody>
      </p:sp>
      <p:sp>
        <p:nvSpPr>
          <p:cNvPr id="154" name="Google Shape;154;p7"/>
          <p:cNvSpPr/>
          <p:nvPr/>
        </p:nvSpPr>
        <p:spPr>
          <a:xfrm>
            <a:off x="837724" y="3597116"/>
            <a:ext cx="7879318" cy="704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ctr">
              <a:lnSpc>
                <a:spcPct val="125000"/>
              </a:lnSpc>
              <a:buClr>
                <a:srgbClr val="00002E"/>
              </a:buClr>
              <a:buSzPts val="4400"/>
            </a:pPr>
            <a:r>
              <a:rPr lang="en-US" sz="4400" b="1" dirty="0" err="1">
                <a:solidFill>
                  <a:srgbClr val="00002E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Hvala</a:t>
            </a:r>
            <a:r>
              <a:rPr lang="en-US" sz="4400" b="1" dirty="0">
                <a:solidFill>
                  <a:srgbClr val="00002E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!</a:t>
            </a:r>
            <a:endParaRPr sz="4400" b="0" i="0" u="none" strike="noStrike" cap="none" dirty="0"/>
          </a:p>
        </p:txBody>
      </p:sp>
      <p:sp>
        <p:nvSpPr>
          <p:cNvPr id="155" name="Google Shape;155;p7"/>
          <p:cNvSpPr/>
          <p:nvPr/>
        </p:nvSpPr>
        <p:spPr>
          <a:xfrm>
            <a:off x="837724" y="4660106"/>
            <a:ext cx="12954952" cy="383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162"/>
              </a:lnSpc>
              <a:spcBef>
                <a:spcPts val="0"/>
              </a:spcBef>
              <a:spcAft>
                <a:spcPts val="0"/>
              </a:spcAft>
              <a:buSzPts val="1850"/>
              <a:buFont typeface="Arial"/>
              <a:buNone/>
            </a:pPr>
            <a:endParaRPr sz="1850" b="0" i="0" u="none" strike="noStrike" cap="none"/>
          </a:p>
        </p:txBody>
      </p:sp>
      <p:sp>
        <p:nvSpPr>
          <p:cNvPr id="156" name="Google Shape;156;p7"/>
          <p:cNvSpPr/>
          <p:nvPr/>
        </p:nvSpPr>
        <p:spPr>
          <a:xfrm>
            <a:off x="837724" y="5312331"/>
            <a:ext cx="12954952" cy="383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162"/>
              </a:lnSpc>
              <a:spcBef>
                <a:spcPts val="0"/>
              </a:spcBef>
              <a:spcAft>
                <a:spcPts val="0"/>
              </a:spcAft>
              <a:buSzPts val="1850"/>
              <a:buFont typeface="Arial"/>
              <a:buNone/>
            </a:pPr>
            <a:endParaRPr sz="1850" b="0" i="0" u="none" strike="noStrike" cap="none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373</Words>
  <Application>Microsoft Office PowerPoint</Application>
  <PresentationFormat>Custom</PresentationFormat>
  <Paragraphs>58</Paragraphs>
  <Slides>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Nunito SemiBold</vt:lpstr>
      <vt:lpstr>quote-cjk-patch</vt:lpstr>
      <vt:lpstr>Nunito Light</vt:lpstr>
      <vt:lpstr>PT Sans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Aleksandar Pavlović</cp:lastModifiedBy>
  <cp:revision>1</cp:revision>
  <dcterms:created xsi:type="dcterms:W3CDTF">2025-09-11T10:38:18Z</dcterms:created>
  <dcterms:modified xsi:type="dcterms:W3CDTF">2026-01-10T06:30:52Z</dcterms:modified>
</cp:coreProperties>
</file>