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Funnel Display" panose="020B0604020202020204" charset="0"/>
      <p:regular r:id="rId17"/>
    </p:embeddedFont>
    <p:embeddedFont>
      <p:font typeface="Funnel Sans" panose="020B0604020202020204" charset="0"/>
      <p:regular r:id="rId18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1" d="100"/>
          <a:sy n="41" d="100"/>
        </p:scale>
        <p:origin x="38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ar Pavlović" userId="46d4a08d-0152-40b9-8701-b836533c8a71" providerId="ADAL" clId="{2B52494D-CC23-4806-8107-6D4CA1F34081}"/>
    <pc:docChg chg="undo custSel modSld">
      <pc:chgData name="Aleksandar Pavlović" userId="46d4a08d-0152-40b9-8701-b836533c8a71" providerId="ADAL" clId="{2B52494D-CC23-4806-8107-6D4CA1F34081}" dt="2026-01-10T06:44:20.779" v="111" actId="478"/>
      <pc:docMkLst>
        <pc:docMk/>
      </pc:docMkLst>
      <pc:sldChg chg="addSp delSp modSp">
        <pc:chgData name="Aleksandar Pavlović" userId="46d4a08d-0152-40b9-8701-b836533c8a71" providerId="ADAL" clId="{2B52494D-CC23-4806-8107-6D4CA1F34081}" dt="2026-01-10T06:33:40.219" v="23" actId="20577"/>
        <pc:sldMkLst>
          <pc:docMk/>
          <pc:sldMk cId="0" sldId="256"/>
        </pc:sldMkLst>
        <pc:spChg chg="mod">
          <ac:chgData name="Aleksandar Pavlović" userId="46d4a08d-0152-40b9-8701-b836533c8a71" providerId="ADAL" clId="{2B52494D-CC23-4806-8107-6D4CA1F34081}" dt="2026-01-10T06:17:55.062" v="2"/>
          <ac:spMkLst>
            <pc:docMk/>
            <pc:sldMk cId="0" sldId="256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3:08.033" v="3"/>
          <ac:spMkLst>
            <pc:docMk/>
            <pc:sldMk cId="0" sldId="256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3:40.219" v="23" actId="20577"/>
          <ac:spMkLst>
            <pc:docMk/>
            <pc:sldMk cId="0" sldId="256"/>
            <ac:spMk id="6" creationId="{00000000-0000-0000-0000-000000000000}"/>
          </ac:spMkLst>
        </pc:spChg>
        <pc:picChg chg="add del">
          <ac:chgData name="Aleksandar Pavlović" userId="46d4a08d-0152-40b9-8701-b836533c8a71" providerId="ADAL" clId="{2B52494D-CC23-4806-8107-6D4CA1F34081}" dt="2026-01-10T06:17:43.525" v="1"/>
          <ac:picMkLst>
            <pc:docMk/>
            <pc:sldMk cId="0" sldId="256"/>
            <ac:picMk id="7" creationId="{864CCB25-54D3-47A6-A560-DC4BBE7AD752}"/>
          </ac:picMkLst>
        </pc:picChg>
      </pc:sldChg>
      <pc:sldChg chg="modSp">
        <pc:chgData name="Aleksandar Pavlović" userId="46d4a08d-0152-40b9-8701-b836533c8a71" providerId="ADAL" clId="{2B52494D-CC23-4806-8107-6D4CA1F34081}" dt="2026-01-10T06:35:33.568" v="56" actId="113"/>
        <pc:sldMkLst>
          <pc:docMk/>
          <pc:sldMk cId="0" sldId="257"/>
        </pc:sldMkLst>
        <pc:spChg chg="mod">
          <ac:chgData name="Aleksandar Pavlović" userId="46d4a08d-0152-40b9-8701-b836533c8a71" providerId="ADAL" clId="{2B52494D-CC23-4806-8107-6D4CA1F34081}" dt="2026-01-10T06:35:33.568" v="56" actId="113"/>
          <ac:spMkLst>
            <pc:docMk/>
            <pc:sldMk cId="0" sldId="257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4:37.338" v="48" actId="20577"/>
          <ac:spMkLst>
            <pc:docMk/>
            <pc:sldMk cId="0" sldId="257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5:04.713" v="52" actId="113"/>
          <ac:spMkLst>
            <pc:docMk/>
            <pc:sldMk cId="0" sldId="257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5:13.126" v="53"/>
          <ac:spMkLst>
            <pc:docMk/>
            <pc:sldMk cId="0" sldId="257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5:00.750" v="51" actId="113"/>
          <ac:spMkLst>
            <pc:docMk/>
            <pc:sldMk cId="0" sldId="257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5:22.178" v="54"/>
          <ac:spMkLst>
            <pc:docMk/>
            <pc:sldMk cId="0" sldId="257"/>
            <ac:spMk id="7" creationId="{00000000-0000-0000-0000-000000000000}"/>
          </ac:spMkLst>
        </pc:spChg>
      </pc:sldChg>
      <pc:sldChg chg="modSp">
        <pc:chgData name="Aleksandar Pavlović" userId="46d4a08d-0152-40b9-8701-b836533c8a71" providerId="ADAL" clId="{2B52494D-CC23-4806-8107-6D4CA1F34081}" dt="2026-01-10T06:36:54.378" v="65"/>
        <pc:sldMkLst>
          <pc:docMk/>
          <pc:sldMk cId="0" sldId="258"/>
        </pc:sldMkLst>
        <pc:spChg chg="mod">
          <ac:chgData name="Aleksandar Pavlović" userId="46d4a08d-0152-40b9-8701-b836533c8a71" providerId="ADAL" clId="{2B52494D-CC23-4806-8107-6D4CA1F34081}" dt="2026-01-10T06:35:51.506" v="58"/>
          <ac:spMkLst>
            <pc:docMk/>
            <pc:sldMk cId="0" sldId="258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5:59.692" v="59"/>
          <ac:spMkLst>
            <pc:docMk/>
            <pc:sldMk cId="0" sldId="258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6:09.655" v="60"/>
          <ac:spMkLst>
            <pc:docMk/>
            <pc:sldMk cId="0" sldId="258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6:28.923" v="62"/>
          <ac:spMkLst>
            <pc:docMk/>
            <pc:sldMk cId="0" sldId="258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6:18.761" v="61"/>
          <ac:spMkLst>
            <pc:docMk/>
            <pc:sldMk cId="0" sldId="258"/>
            <ac:spMk id="15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6:37.078" v="63"/>
          <ac:spMkLst>
            <pc:docMk/>
            <pc:sldMk cId="0" sldId="258"/>
            <ac:spMk id="16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6:46.269" v="64"/>
          <ac:spMkLst>
            <pc:docMk/>
            <pc:sldMk cId="0" sldId="258"/>
            <ac:spMk id="21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6:54.378" v="65"/>
          <ac:spMkLst>
            <pc:docMk/>
            <pc:sldMk cId="0" sldId="258"/>
            <ac:spMk id="22" creationId="{00000000-0000-0000-0000-000000000000}"/>
          </ac:spMkLst>
        </pc:spChg>
      </pc:sldChg>
      <pc:sldChg chg="modSp">
        <pc:chgData name="Aleksandar Pavlović" userId="46d4a08d-0152-40b9-8701-b836533c8a71" providerId="ADAL" clId="{2B52494D-CC23-4806-8107-6D4CA1F34081}" dt="2026-01-10T06:37:49.442" v="70"/>
        <pc:sldMkLst>
          <pc:docMk/>
          <pc:sldMk cId="0" sldId="259"/>
        </pc:sldMkLst>
        <pc:spChg chg="mod">
          <ac:chgData name="Aleksandar Pavlović" userId="46d4a08d-0152-40b9-8701-b836533c8a71" providerId="ADAL" clId="{2B52494D-CC23-4806-8107-6D4CA1F34081}" dt="2026-01-10T06:37:14.751" v="66"/>
          <ac:spMkLst>
            <pc:docMk/>
            <pc:sldMk cId="0" sldId="259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7:22.746" v="67"/>
          <ac:spMkLst>
            <pc:docMk/>
            <pc:sldMk cId="0" sldId="259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7:30.556" v="68"/>
          <ac:spMkLst>
            <pc:docMk/>
            <pc:sldMk cId="0" sldId="259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7:39.017" v="69"/>
          <ac:spMkLst>
            <pc:docMk/>
            <pc:sldMk cId="0" sldId="259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7:49.442" v="70"/>
          <ac:spMkLst>
            <pc:docMk/>
            <pc:sldMk cId="0" sldId="259"/>
            <ac:spMk id="6" creationId="{00000000-0000-0000-0000-000000000000}"/>
          </ac:spMkLst>
        </pc:spChg>
      </pc:sldChg>
      <pc:sldChg chg="modSp">
        <pc:chgData name="Aleksandar Pavlović" userId="46d4a08d-0152-40b9-8701-b836533c8a71" providerId="ADAL" clId="{2B52494D-CC23-4806-8107-6D4CA1F34081}" dt="2026-01-10T06:39:07.294" v="80"/>
        <pc:sldMkLst>
          <pc:docMk/>
          <pc:sldMk cId="0" sldId="260"/>
        </pc:sldMkLst>
        <pc:spChg chg="mod">
          <ac:chgData name="Aleksandar Pavlović" userId="46d4a08d-0152-40b9-8701-b836533c8a71" providerId="ADAL" clId="{2B52494D-CC23-4806-8107-6D4CA1F34081}" dt="2026-01-10T06:37:59.209" v="71"/>
          <ac:spMkLst>
            <pc:docMk/>
            <pc:sldMk cId="0" sldId="260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8:08.668" v="72"/>
          <ac:spMkLst>
            <pc:docMk/>
            <pc:sldMk cId="0" sldId="260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8:22.299" v="75" actId="20577"/>
          <ac:spMkLst>
            <pc:docMk/>
            <pc:sldMk cId="0" sldId="260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8:49.359" v="78"/>
          <ac:spMkLst>
            <pc:docMk/>
            <pc:sldMk cId="0" sldId="260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8:31.959" v="76"/>
          <ac:spMkLst>
            <pc:docMk/>
            <pc:sldMk cId="0" sldId="260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8:57.558" v="79"/>
          <ac:spMkLst>
            <pc:docMk/>
            <pc:sldMk cId="0" sldId="260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8:40.041" v="77"/>
          <ac:spMkLst>
            <pc:docMk/>
            <pc:sldMk cId="0" sldId="260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9:07.294" v="80"/>
          <ac:spMkLst>
            <pc:docMk/>
            <pc:sldMk cId="0" sldId="260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2B52494D-CC23-4806-8107-6D4CA1F34081}" dt="2026-01-10T06:40:02.471" v="87" actId="14100"/>
        <pc:sldMkLst>
          <pc:docMk/>
          <pc:sldMk cId="0" sldId="261"/>
        </pc:sldMkLst>
        <pc:spChg chg="mod">
          <ac:chgData name="Aleksandar Pavlović" userId="46d4a08d-0152-40b9-8701-b836533c8a71" providerId="ADAL" clId="{2B52494D-CC23-4806-8107-6D4CA1F34081}" dt="2026-01-10T06:39:17.523" v="81"/>
          <ac:spMkLst>
            <pc:docMk/>
            <pc:sldMk cId="0" sldId="261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9:24.796" v="82"/>
          <ac:spMkLst>
            <pc:docMk/>
            <pc:sldMk cId="0" sldId="261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9:34.141" v="83"/>
          <ac:spMkLst>
            <pc:docMk/>
            <pc:sldMk cId="0" sldId="261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9:49.674" v="85"/>
          <ac:spMkLst>
            <pc:docMk/>
            <pc:sldMk cId="0" sldId="261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39:41.932" v="84"/>
          <ac:spMkLst>
            <pc:docMk/>
            <pc:sldMk cId="0" sldId="261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40:02.471" v="87" actId="14100"/>
          <ac:spMkLst>
            <pc:docMk/>
            <pc:sldMk cId="0" sldId="261"/>
            <ac:spMk id="8" creationId="{00000000-0000-0000-0000-000000000000}"/>
          </ac:spMkLst>
        </pc:spChg>
      </pc:sldChg>
      <pc:sldChg chg="modSp">
        <pc:chgData name="Aleksandar Pavlović" userId="46d4a08d-0152-40b9-8701-b836533c8a71" providerId="ADAL" clId="{2B52494D-CC23-4806-8107-6D4CA1F34081}" dt="2026-01-10T06:42:05.369" v="95"/>
        <pc:sldMkLst>
          <pc:docMk/>
          <pc:sldMk cId="0" sldId="262"/>
        </pc:sldMkLst>
        <pc:spChg chg="mod">
          <ac:chgData name="Aleksandar Pavlović" userId="46d4a08d-0152-40b9-8701-b836533c8a71" providerId="ADAL" clId="{2B52494D-CC23-4806-8107-6D4CA1F34081}" dt="2026-01-10T06:40:22.273" v="88"/>
          <ac:spMkLst>
            <pc:docMk/>
            <pc:sldMk cId="0" sldId="262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41:26.259" v="90"/>
          <ac:spMkLst>
            <pc:docMk/>
            <pc:sldMk cId="0" sldId="262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41:37.688" v="91"/>
          <ac:spMkLst>
            <pc:docMk/>
            <pc:sldMk cId="0" sldId="262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41:56.773" v="94" actId="14100"/>
          <ac:spMkLst>
            <pc:docMk/>
            <pc:sldMk cId="0" sldId="262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41:46.087" v="92"/>
          <ac:spMkLst>
            <pc:docMk/>
            <pc:sldMk cId="0" sldId="262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42:05.369" v="95"/>
          <ac:spMkLst>
            <pc:docMk/>
            <pc:sldMk cId="0" sldId="262"/>
            <ac:spMk id="11" creationId="{00000000-0000-0000-0000-000000000000}"/>
          </ac:spMkLst>
        </pc:spChg>
      </pc:sldChg>
      <pc:sldChg chg="modSp">
        <pc:chgData name="Aleksandar Pavlović" userId="46d4a08d-0152-40b9-8701-b836533c8a71" providerId="ADAL" clId="{2B52494D-CC23-4806-8107-6D4CA1F34081}" dt="2026-01-10T06:43:10.958" v="104" actId="14100"/>
        <pc:sldMkLst>
          <pc:docMk/>
          <pc:sldMk cId="0" sldId="263"/>
        </pc:sldMkLst>
        <pc:spChg chg="mod">
          <ac:chgData name="Aleksandar Pavlović" userId="46d4a08d-0152-40b9-8701-b836533c8a71" providerId="ADAL" clId="{2B52494D-CC23-4806-8107-6D4CA1F34081}" dt="2026-01-10T06:42:16.373" v="96"/>
          <ac:spMkLst>
            <pc:docMk/>
            <pc:sldMk cId="0" sldId="263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42:24.006" v="97"/>
          <ac:spMkLst>
            <pc:docMk/>
            <pc:sldMk cId="0" sldId="263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42:35.046" v="98"/>
          <ac:spMkLst>
            <pc:docMk/>
            <pc:sldMk cId="0" sldId="263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42:58.671" v="102" actId="14100"/>
          <ac:spMkLst>
            <pc:docMk/>
            <pc:sldMk cId="0" sldId="263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42:41.976" v="99"/>
          <ac:spMkLst>
            <pc:docMk/>
            <pc:sldMk cId="0" sldId="263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43:10.958" v="104" actId="14100"/>
          <ac:spMkLst>
            <pc:docMk/>
            <pc:sldMk cId="0" sldId="263"/>
            <ac:spMk id="8" creationId="{00000000-0000-0000-0000-000000000000}"/>
          </ac:spMkLst>
        </pc:spChg>
      </pc:sldChg>
      <pc:sldChg chg="modSp">
        <pc:chgData name="Aleksandar Pavlović" userId="46d4a08d-0152-40b9-8701-b836533c8a71" providerId="ADAL" clId="{2B52494D-CC23-4806-8107-6D4CA1F34081}" dt="2026-01-10T06:44:06.133" v="109"/>
        <pc:sldMkLst>
          <pc:docMk/>
          <pc:sldMk cId="0" sldId="264"/>
        </pc:sldMkLst>
        <pc:spChg chg="mod">
          <ac:chgData name="Aleksandar Pavlović" userId="46d4a08d-0152-40b9-8701-b836533c8a71" providerId="ADAL" clId="{2B52494D-CC23-4806-8107-6D4CA1F34081}" dt="2026-01-10T06:43:22.281" v="105"/>
          <ac:spMkLst>
            <pc:docMk/>
            <pc:sldMk cId="0" sldId="264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43:30.436" v="106"/>
          <ac:spMkLst>
            <pc:docMk/>
            <pc:sldMk cId="0" sldId="264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43:49.613" v="107"/>
          <ac:spMkLst>
            <pc:docMk/>
            <pc:sldMk cId="0" sldId="264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43:58.612" v="108"/>
          <ac:spMkLst>
            <pc:docMk/>
            <pc:sldMk cId="0" sldId="264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2B52494D-CC23-4806-8107-6D4CA1F34081}" dt="2026-01-10T06:44:06.133" v="109"/>
          <ac:spMkLst>
            <pc:docMk/>
            <pc:sldMk cId="0" sldId="264"/>
            <ac:spMk id="8" creationId="{00000000-0000-0000-0000-000000000000}"/>
          </ac:spMkLst>
        </pc:spChg>
      </pc:sldChg>
      <pc:sldChg chg="delSp modSp">
        <pc:chgData name="Aleksandar Pavlović" userId="46d4a08d-0152-40b9-8701-b836533c8a71" providerId="ADAL" clId="{2B52494D-CC23-4806-8107-6D4CA1F34081}" dt="2026-01-10T06:44:20.779" v="111" actId="478"/>
        <pc:sldMkLst>
          <pc:docMk/>
          <pc:sldMk cId="0" sldId="265"/>
        </pc:sldMkLst>
        <pc:spChg chg="mod">
          <ac:chgData name="Aleksandar Pavlović" userId="46d4a08d-0152-40b9-8701-b836533c8a71" providerId="ADAL" clId="{2B52494D-CC23-4806-8107-6D4CA1F34081}" dt="2026-01-10T06:44:15.989" v="110"/>
          <ac:spMkLst>
            <pc:docMk/>
            <pc:sldMk cId="0" sldId="265"/>
            <ac:spMk id="4" creationId="{00000000-0000-0000-0000-000000000000}"/>
          </ac:spMkLst>
        </pc:spChg>
        <pc:spChg chg="del">
          <ac:chgData name="Aleksandar Pavlović" userId="46d4a08d-0152-40b9-8701-b836533c8a71" providerId="ADAL" clId="{2B52494D-CC23-4806-8107-6D4CA1F34081}" dt="2026-01-10T06:44:20.779" v="111" actId="478"/>
          <ac:spMkLst>
            <pc:docMk/>
            <pc:sldMk cId="0" sldId="265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300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1845231"/>
            <a:ext cx="1264087" cy="126408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697361" y="1815346"/>
            <a:ext cx="543651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pl-PL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MEDIAktivni Mladi: Informisanje na Balkanu</a:t>
            </a:r>
          </a:p>
        </p:txBody>
      </p:sp>
      <p:sp>
        <p:nvSpPr>
          <p:cNvPr id="5" name="Text 1"/>
          <p:cNvSpPr/>
          <p:nvPr/>
        </p:nvSpPr>
        <p:spPr>
          <a:xfrm>
            <a:off x="837724" y="373749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Medijski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pejzaž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u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razvoju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837724" y="5504498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Kako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sr-Latn-R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 transformisale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komunikacione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od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tradicionalne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dominacije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do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uspona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digitalnih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društvenih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mreža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oblikujući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međusobno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povezanu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globalnu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zajednicu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37724" y="1943100"/>
            <a:ext cx="12954952" cy="21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600"/>
              </a:lnSpc>
            </a:pPr>
            <a:r>
              <a:rPr lang="en-US" sz="133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Hvala</a:t>
            </a:r>
            <a:endParaRPr lang="en-US" sz="13300" dirty="0"/>
          </a:p>
        </p:txBody>
      </p:sp>
      <p:sp>
        <p:nvSpPr>
          <p:cNvPr id="5" name="Text 2"/>
          <p:cNvSpPr/>
          <p:nvPr/>
        </p:nvSpPr>
        <p:spPr>
          <a:xfrm>
            <a:off x="837724" y="441424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837724" y="5186081"/>
            <a:ext cx="12954952" cy="37505"/>
          </a:xfrm>
          <a:prstGeom prst="rect">
            <a:avLst/>
          </a:prstGeom>
          <a:solidFill>
            <a:srgbClr val="2B3541">
              <a:alpha val="50000"/>
            </a:srgbClr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7048" y="180713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sr-Latn-R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Uvod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398395"/>
            <a:ext cx="724709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Traditional</a:t>
            </a:r>
            <a:r>
              <a:rPr lang="sr-Latn-R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ni nasuprot d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igital</a:t>
            </a:r>
            <a:r>
              <a:rPr lang="sr-Latn-R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nim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sr-Latn-R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edi</a:t>
            </a:r>
            <a:r>
              <a:rPr lang="sr-Latn-R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jim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</a:t>
            </a:r>
            <a:endParaRPr lang="en-US" sz="4400" dirty="0"/>
          </a:p>
        </p:txBody>
      </p:sp>
      <p:sp>
        <p:nvSpPr>
          <p:cNvPr id="4" name="Text 2"/>
          <p:cNvSpPr/>
          <p:nvPr/>
        </p:nvSpPr>
        <p:spPr>
          <a:xfrm>
            <a:off x="837724" y="37007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</a:t>
            </a:r>
            <a:r>
              <a:rPr lang="en-US" sz="2200" b="1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b="1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200" b="1" dirty="0"/>
          </a:p>
        </p:txBody>
      </p:sp>
      <p:sp>
        <p:nvSpPr>
          <p:cNvPr id="5" name="Text 3"/>
          <p:cNvSpPr/>
          <p:nvPr/>
        </p:nvSpPr>
        <p:spPr>
          <a:xfrm>
            <a:off x="837724" y="4291965"/>
            <a:ext cx="61855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Dominirali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TV, radio,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novine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časopisi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Karakteriše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jednosmerna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komunikacija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urednička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kontrola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strukturisan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Često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se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smatraju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pouzdanijim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zbog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ustaljenih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novinarskih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praksi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4761" y="37007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</a:t>
            </a:r>
            <a:r>
              <a:rPr lang="en-US" sz="2200" b="1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b="1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200" b="1" dirty="0"/>
          </a:p>
        </p:txBody>
      </p:sp>
      <p:sp>
        <p:nvSpPr>
          <p:cNvPr id="7" name="Text 5"/>
          <p:cNvSpPr/>
          <p:nvPr/>
        </p:nvSpPr>
        <p:spPr>
          <a:xfrm>
            <a:off x="7614761" y="4291965"/>
            <a:ext cx="6185535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Pojavili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se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internetom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omogućavajući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bržu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dvosmernu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komunikaciju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društvenih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mreža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dodatno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omogućavaju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korisnički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generisan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brzo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širenje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ali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uz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niže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standarde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kredibiliteta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33142" y="561261"/>
            <a:ext cx="267759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50"/>
              </a:lnSpc>
            </a:pPr>
            <a:r>
              <a:rPr lang="en-US" sz="18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Vrste</a:t>
            </a:r>
            <a:r>
              <a:rPr lang="en-US" sz="1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8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tradicionalnih</a:t>
            </a:r>
            <a:r>
              <a:rPr lang="en-US" sz="1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8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medija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714375" y="1065490"/>
            <a:ext cx="7715250" cy="12006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00"/>
              </a:lnSpc>
            </a:pPr>
            <a:r>
              <a:rPr lang="en-US" sz="37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Temelji</a:t>
            </a:r>
            <a:r>
              <a:rPr lang="en-US" sz="37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37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masovne</a:t>
            </a:r>
            <a:r>
              <a:rPr lang="en-US" sz="37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37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komunikacije</a:t>
            </a:r>
            <a:endParaRPr lang="en-US" sz="3750" dirty="0"/>
          </a:p>
        </p:txBody>
      </p:sp>
      <p:sp>
        <p:nvSpPr>
          <p:cNvPr id="5" name="Shape 2"/>
          <p:cNvSpPr/>
          <p:nvPr/>
        </p:nvSpPr>
        <p:spPr>
          <a:xfrm>
            <a:off x="714375" y="2878336"/>
            <a:ext cx="3755588" cy="2466618"/>
          </a:xfrm>
          <a:prstGeom prst="roundRect">
            <a:avLst>
              <a:gd name="adj" fmla="val 4449"/>
            </a:avLst>
          </a:prstGeom>
          <a:solidFill>
            <a:srgbClr val="FAF5EB"/>
          </a:solidFill>
          <a:ln/>
        </p:spPr>
      </p:sp>
      <p:sp>
        <p:nvSpPr>
          <p:cNvPr id="6" name="Shape 3"/>
          <p:cNvSpPr/>
          <p:nvPr/>
        </p:nvSpPr>
        <p:spPr>
          <a:xfrm>
            <a:off x="714375" y="2855476"/>
            <a:ext cx="3755588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</p:sp>
      <p:sp>
        <p:nvSpPr>
          <p:cNvPr id="7" name="Shape 4"/>
          <p:cNvSpPr/>
          <p:nvPr/>
        </p:nvSpPr>
        <p:spPr>
          <a:xfrm>
            <a:off x="2285940" y="2572226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</p:sp>
      <p:sp>
        <p:nvSpPr>
          <p:cNvPr id="8" name="Text 5"/>
          <p:cNvSpPr/>
          <p:nvPr/>
        </p:nvSpPr>
        <p:spPr>
          <a:xfrm>
            <a:off x="2469654" y="27253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941308" y="33886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Štampani</a:t>
            </a: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941308" y="3811191"/>
            <a:ext cx="3301722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Novine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časopisi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žurnali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Poznati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po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dubinskom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izveštavanju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analizi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novinarskom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integritetu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4674037" y="2878336"/>
            <a:ext cx="3755588" cy="2466618"/>
          </a:xfrm>
          <a:prstGeom prst="roundRect">
            <a:avLst>
              <a:gd name="adj" fmla="val 4449"/>
            </a:avLst>
          </a:prstGeom>
          <a:solidFill>
            <a:srgbClr val="FAF5EB"/>
          </a:solidFill>
          <a:ln/>
        </p:spPr>
      </p:sp>
      <p:sp>
        <p:nvSpPr>
          <p:cNvPr id="12" name="Shape 9"/>
          <p:cNvSpPr/>
          <p:nvPr/>
        </p:nvSpPr>
        <p:spPr>
          <a:xfrm>
            <a:off x="4674037" y="2855476"/>
            <a:ext cx="3755588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</p:sp>
      <p:sp>
        <p:nvSpPr>
          <p:cNvPr id="13" name="Shape 10"/>
          <p:cNvSpPr/>
          <p:nvPr/>
        </p:nvSpPr>
        <p:spPr>
          <a:xfrm>
            <a:off x="6245602" y="2572226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</p:sp>
      <p:sp>
        <p:nvSpPr>
          <p:cNvPr id="14" name="Text 11"/>
          <p:cNvSpPr/>
          <p:nvPr/>
        </p:nvSpPr>
        <p:spPr>
          <a:xfrm>
            <a:off x="6429315" y="27253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4900970" y="33886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Elektronski</a:t>
            </a: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4900970" y="3811191"/>
            <a:ext cx="3301722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Televizija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radio.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Donose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širokoj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publici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kroz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regulisane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planske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programe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14375" y="5855137"/>
            <a:ext cx="7715250" cy="1813203"/>
          </a:xfrm>
          <a:prstGeom prst="roundRect">
            <a:avLst>
              <a:gd name="adj" fmla="val 6052"/>
            </a:avLst>
          </a:prstGeom>
          <a:solidFill>
            <a:srgbClr val="FAF5EB"/>
          </a:solidFill>
          <a:ln/>
        </p:spPr>
      </p:sp>
      <p:sp>
        <p:nvSpPr>
          <p:cNvPr id="18" name="Shape 15"/>
          <p:cNvSpPr/>
          <p:nvPr/>
        </p:nvSpPr>
        <p:spPr>
          <a:xfrm>
            <a:off x="714375" y="5832277"/>
            <a:ext cx="7715250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</p:sp>
      <p:sp>
        <p:nvSpPr>
          <p:cNvPr id="19" name="Shape 16"/>
          <p:cNvSpPr/>
          <p:nvPr/>
        </p:nvSpPr>
        <p:spPr>
          <a:xfrm>
            <a:off x="4265831" y="5549027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</p:sp>
      <p:sp>
        <p:nvSpPr>
          <p:cNvPr id="20" name="Text 17"/>
          <p:cNvSpPr/>
          <p:nvPr/>
        </p:nvSpPr>
        <p:spPr>
          <a:xfrm>
            <a:off x="4449544" y="57021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1900" dirty="0"/>
          </a:p>
        </p:txBody>
      </p:sp>
      <p:sp>
        <p:nvSpPr>
          <p:cNvPr id="21" name="Text 18"/>
          <p:cNvSpPr/>
          <p:nvPr/>
        </p:nvSpPr>
        <p:spPr>
          <a:xfrm>
            <a:off x="941308" y="63654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na</a:t>
            </a: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otvorenom</a:t>
            </a:r>
            <a:endParaRPr lang="en-US" sz="1850" dirty="0"/>
          </a:p>
        </p:txBody>
      </p:sp>
      <p:sp>
        <p:nvSpPr>
          <p:cNvPr id="22" name="Text 19"/>
          <p:cNvSpPr/>
          <p:nvPr/>
        </p:nvSpPr>
        <p:spPr>
          <a:xfrm>
            <a:off x="941308" y="6787991"/>
            <a:ext cx="7261384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Bilbordi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plakati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reklame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u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prevozu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Maksimiziraju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vidljivost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u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javnim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prostorima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sažetim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porukama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13038" y="515183"/>
            <a:ext cx="2204204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50"/>
              </a:lnSpc>
            </a:pPr>
            <a:r>
              <a:rPr lang="en-US" sz="17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</a:t>
            </a:r>
            <a:r>
              <a:rPr lang="en-US" sz="17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7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1700" dirty="0"/>
          </a:p>
        </p:txBody>
      </p:sp>
      <p:sp>
        <p:nvSpPr>
          <p:cNvPr id="3" name="Text 1"/>
          <p:cNvSpPr/>
          <p:nvPr/>
        </p:nvSpPr>
        <p:spPr>
          <a:xfrm>
            <a:off x="655677" y="977860"/>
            <a:ext cx="6469142" cy="551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00"/>
              </a:lnSpc>
            </a:pPr>
            <a:r>
              <a:rPr lang="en-US" sz="34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Transformacija</a:t>
            </a:r>
            <a:r>
              <a:rPr lang="en-US" sz="34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34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protoka</a:t>
            </a:r>
            <a:r>
              <a:rPr lang="en-US" sz="34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34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informacija</a:t>
            </a:r>
            <a:endParaRPr lang="en-US" sz="3450" dirty="0"/>
          </a:p>
        </p:txBody>
      </p:sp>
      <p:sp>
        <p:nvSpPr>
          <p:cNvPr id="4" name="Text 2"/>
          <p:cNvSpPr/>
          <p:nvPr/>
        </p:nvSpPr>
        <p:spPr>
          <a:xfrm>
            <a:off x="655677" y="1978462"/>
            <a:ext cx="6431042" cy="1199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Digitalni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revolucionizovali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način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koji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se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stvaraju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dele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konzumiraju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rušeći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tradicionalne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barijere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podstičući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interaktivna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okruženja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Njihovo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oslanjanje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internet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omogućava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gotovo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trenutnu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globalnu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distribuciju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povratne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55677" y="3364944"/>
            <a:ext cx="2645093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Veb-sajtovi</a:t>
            </a:r>
            <a:r>
              <a:rPr lang="en-US" sz="2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0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2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0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blogovi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655677" y="3882866"/>
            <a:ext cx="6431042" cy="899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Temeljni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elementi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koji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pružaju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organizacijama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novinama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pojedincima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za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deljenje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raznovrsnog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Veb-sajtovi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služe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kao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zvanične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dok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blogovi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nude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ličniji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mišljenjima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zasnovan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4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01" y="2020610"/>
            <a:ext cx="6431042" cy="64310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7048" y="20113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Društvene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mreže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602587"/>
            <a:ext cx="1033510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sv-SE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Korisnički generisan sadržaj i interaktivnost</a:t>
            </a:r>
            <a:endParaRPr lang="en-US" sz="4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665577"/>
            <a:ext cx="598408" cy="59840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716675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Platform</a:t>
            </a:r>
            <a:r>
              <a:rPr lang="sr-Latn-R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735336" y="4303157"/>
            <a:ext cx="322123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Facebook, Twitter, Instagram, LinkedIn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redefinišu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digitalne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kroz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korisnički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generisan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interaktivnost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3665577"/>
            <a:ext cx="598408" cy="5984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53388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Strimovanje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videa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153388" y="4303157"/>
            <a:ext cx="322123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YouTube, Netflix, Twitch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pružaju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po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meri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uz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livestrimovanje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poboljšava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interakciju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u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realnom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vremenu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3665577"/>
            <a:ext cx="598408" cy="59840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571440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Interaktivni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571440" y="4303157"/>
            <a:ext cx="322123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VR, AR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interaktivni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veb-sajtovi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nude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imerzivna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iskustva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omogućavajući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korisnicima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da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aktivno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oblikuju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svoje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putovanje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kroz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84307" y="584597"/>
            <a:ext cx="2861667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50"/>
              </a:lnSpc>
            </a:pPr>
            <a:r>
              <a:rPr lang="en-US" sz="19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Upoređivanje</a:t>
            </a:r>
            <a:r>
              <a:rPr lang="en-US" sz="19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9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vrsta</a:t>
            </a:r>
            <a:r>
              <a:rPr lang="en-US" sz="19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9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medija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42593" y="1108829"/>
            <a:ext cx="4992529" cy="624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900"/>
              </a:lnSpc>
            </a:pPr>
            <a:r>
              <a:rPr lang="en-US" sz="39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Interakcija</a:t>
            </a:r>
            <a:r>
              <a:rPr lang="en-US" sz="39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39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sa</a:t>
            </a:r>
            <a:r>
              <a:rPr lang="en-US" sz="39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39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publikom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42593" y="2263259"/>
            <a:ext cx="2995493" cy="374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</a:t>
            </a:r>
            <a:r>
              <a:rPr lang="en-US" sz="2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3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742593" y="2849880"/>
            <a:ext cx="6313765" cy="1018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Poznati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po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jednosmernoj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komunikaciji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pasivnoj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potrošnji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Mehanizmi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za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povratne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informacije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poput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pisama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uredniku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spori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ograničeni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93" y="4106823"/>
            <a:ext cx="2286000" cy="22860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81662" y="2263259"/>
            <a:ext cx="2995493" cy="374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</a:t>
            </a:r>
            <a:r>
              <a:rPr lang="en-US" sz="2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3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7581662" y="2849880"/>
            <a:ext cx="6563546" cy="678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Naglašavaju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dvosmernu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komunikaciju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trenutnim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povratnim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informacijama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putem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komentara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deljenja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lajkova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direktnih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poruka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662" y="3767376"/>
            <a:ext cx="3638907" cy="36389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01427" y="1739741"/>
            <a:ext cx="32275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Upoređivanje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vrsta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medija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331006"/>
            <a:ext cx="77660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Pristupačnost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prilagodavanje</a:t>
            </a:r>
            <a:endParaRPr lang="en-US" sz="4400" dirty="0"/>
          </a:p>
        </p:txBody>
      </p:sp>
      <p:sp>
        <p:nvSpPr>
          <p:cNvPr id="4" name="Shape 2"/>
          <p:cNvSpPr/>
          <p:nvPr/>
        </p:nvSpPr>
        <p:spPr>
          <a:xfrm>
            <a:off x="837724" y="3393996"/>
            <a:ext cx="6357818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84659" y="364093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sp>
        <p:nvSpPr>
          <p:cNvPr id="6" name="Text 4"/>
          <p:cNvSpPr/>
          <p:nvPr/>
        </p:nvSpPr>
        <p:spPr>
          <a:xfrm>
            <a:off x="1084659" y="4598313"/>
            <a:ext cx="31059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Tradicionalna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pristupačnost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84659" y="5093851"/>
            <a:ext cx="61032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Ograničena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geografskim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vremenskim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ograničenjima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;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je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dostupan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u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određeno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vreme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ili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unutar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određenih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područja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434858" y="3393996"/>
            <a:ext cx="6357818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681793" y="364093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sp>
        <p:nvSpPr>
          <p:cNvPr id="10" name="Text 8"/>
          <p:cNvSpPr/>
          <p:nvPr/>
        </p:nvSpPr>
        <p:spPr>
          <a:xfrm>
            <a:off x="7681793" y="4598313"/>
            <a:ext cx="283583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Digitalno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prilagodavanje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81793" y="5093851"/>
            <a:ext cx="58639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Algoritmi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prilagođavaju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korisničkim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preferencijama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stvarajući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personalizovana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iskustva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ali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potencijalno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dovodeći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do "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eho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komora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58227" y="1580436"/>
            <a:ext cx="32275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Upoređivanje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vrsta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medija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837724" y="2171700"/>
            <a:ext cx="711755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Kredibilitet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provera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činjenica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37724" y="3474006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en-US" sz="26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</a:t>
            </a: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6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837724" y="4135636"/>
            <a:ext cx="320373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Smatraju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se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kredibilnijim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zbog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visokog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nivoa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obezbeđenja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kvaliteta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ustaljenih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uredničkih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procesa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rigorozne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provere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činjenica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871561" y="3474006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en-US" sz="26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</a:t>
            </a: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6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4871561" y="4135636"/>
            <a:ext cx="3843231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Kredibilitet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je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varijabilan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jer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svako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može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objavljivati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bez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stroge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kontrole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što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doprinosi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širenju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dezinformacija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Inicijative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za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proveru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činjenica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ključne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907048" y="22524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Zaključak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2843689"/>
            <a:ext cx="1095827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Budućnost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medija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: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Prilagođavanje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promenama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837724" y="3906679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Medijski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pejzaž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je u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stalnom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kretanju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obeležen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kontinuiranom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konvergencijom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tradicionalnih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digitalnih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društvenih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455890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Ova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transformacija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daje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korisnicima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moć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uz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neviđen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pristup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interaktivnost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ali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zahteva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povećane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veštine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medijske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pismenosti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kritičke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evaluacije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559415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Razumevanje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dinamike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je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ključno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za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kretanje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ka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informisanoj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angažovanoj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budućnosti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530</Words>
  <Application>Microsoft Office PowerPoint</Application>
  <PresentationFormat>Custom</PresentationFormat>
  <Paragraphs>67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Funnel Display</vt:lpstr>
      <vt:lpstr>Funnel Sans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Aleksandar Pavlović</cp:lastModifiedBy>
  <cp:revision>2</cp:revision>
  <dcterms:created xsi:type="dcterms:W3CDTF">2025-09-11T11:18:56Z</dcterms:created>
  <dcterms:modified xsi:type="dcterms:W3CDTF">2026-01-10T06:44:25Z</dcterms:modified>
</cp:coreProperties>
</file>