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Source Sans 3" panose="020B0604020202020204" charset="0"/>
      <p:regular r:id="rId19"/>
    </p:embeddedFont>
    <p:embeddedFont>
      <p:font typeface="Source Serif 4 Semi Bold" panose="020B0604020202020204" charset="0"/>
      <p:regular r:id="rId20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1" d="100"/>
          <a:sy n="41" d="100"/>
        </p:scale>
        <p:origin x="38" y="8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ar Pavlović" userId="46d4a08d-0152-40b9-8701-b836533c8a71" providerId="ADAL" clId="{E40D64F0-99FB-4892-A64D-B7F0AE245ADD}"/>
    <pc:docChg chg="custSel modSld">
      <pc:chgData name="Aleksandar Pavlović" userId="46d4a08d-0152-40b9-8701-b836533c8a71" providerId="ADAL" clId="{E40D64F0-99FB-4892-A64D-B7F0AE245ADD}" dt="2026-01-10T08:38:02.471" v="409"/>
      <pc:docMkLst>
        <pc:docMk/>
      </pc:docMkLst>
      <pc:sldChg chg="modSp">
        <pc:chgData name="Aleksandar Pavlović" userId="46d4a08d-0152-40b9-8701-b836533c8a71" providerId="ADAL" clId="{E40D64F0-99FB-4892-A64D-B7F0AE245ADD}" dt="2026-01-10T08:19:33.413" v="10"/>
        <pc:sldMkLst>
          <pc:docMk/>
          <pc:sldMk cId="0" sldId="256"/>
        </pc:sldMkLst>
        <pc:spChg chg="mod">
          <ac:chgData name="Aleksandar Pavlović" userId="46d4a08d-0152-40b9-8701-b836533c8a71" providerId="ADAL" clId="{E40D64F0-99FB-4892-A64D-B7F0AE245ADD}" dt="2026-01-10T06:19:35.492" v="0"/>
          <ac:spMkLst>
            <pc:docMk/>
            <pc:sldMk cId="0" sldId="256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19:23.772" v="9" actId="20577"/>
          <ac:spMkLst>
            <pc:docMk/>
            <pc:sldMk cId="0" sldId="256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19:33.413" v="10"/>
          <ac:spMkLst>
            <pc:docMk/>
            <pc:sldMk cId="0" sldId="256"/>
            <ac:spMk id="9" creationId="{00000000-0000-0000-0000-000000000000}"/>
          </ac:spMkLst>
        </pc:spChg>
      </pc:sldChg>
      <pc:sldChg chg="modSp">
        <pc:chgData name="Aleksandar Pavlović" userId="46d4a08d-0152-40b9-8701-b836533c8a71" providerId="ADAL" clId="{E40D64F0-99FB-4892-A64D-B7F0AE245ADD}" dt="2026-01-10T08:20:11.112" v="11"/>
        <pc:sldMkLst>
          <pc:docMk/>
          <pc:sldMk cId="0" sldId="257"/>
        </pc:sldMkLst>
        <pc:spChg chg="mod">
          <ac:chgData name="Aleksandar Pavlović" userId="46d4a08d-0152-40b9-8701-b836533c8a71" providerId="ADAL" clId="{E40D64F0-99FB-4892-A64D-B7F0AE245ADD}" dt="2026-01-10T08:20:11.112" v="11"/>
          <ac:spMkLst>
            <pc:docMk/>
            <pc:sldMk cId="0" sldId="257"/>
            <ac:spMk id="3" creationId="{00000000-0000-0000-0000-000000000000}"/>
          </ac:spMkLst>
        </pc:spChg>
      </pc:sldChg>
      <pc:sldChg chg="modSp">
        <pc:chgData name="Aleksandar Pavlović" userId="46d4a08d-0152-40b9-8701-b836533c8a71" providerId="ADAL" clId="{E40D64F0-99FB-4892-A64D-B7F0AE245ADD}" dt="2026-01-10T08:21:36.757" v="54" actId="20577"/>
        <pc:sldMkLst>
          <pc:docMk/>
          <pc:sldMk cId="0" sldId="258"/>
        </pc:sldMkLst>
        <pc:spChg chg="mod">
          <ac:chgData name="Aleksandar Pavlović" userId="46d4a08d-0152-40b9-8701-b836533c8a71" providerId="ADAL" clId="{E40D64F0-99FB-4892-A64D-B7F0AE245ADD}" dt="2026-01-10T08:20:20.032" v="12"/>
          <ac:spMkLst>
            <pc:docMk/>
            <pc:sldMk cId="0" sldId="258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0:26.591" v="13"/>
          <ac:spMkLst>
            <pc:docMk/>
            <pc:sldMk cId="0" sldId="258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0:56.519" v="16"/>
          <ac:spMkLst>
            <pc:docMk/>
            <pc:sldMk cId="0" sldId="258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0:39.930" v="14"/>
          <ac:spMkLst>
            <pc:docMk/>
            <pc:sldMk cId="0" sldId="258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1:23.480" v="41" actId="20577"/>
          <ac:spMkLst>
            <pc:docMk/>
            <pc:sldMk cId="0" sldId="258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0:48.166" v="15"/>
          <ac:spMkLst>
            <pc:docMk/>
            <pc:sldMk cId="0" sldId="258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1:20.149" v="32"/>
          <ac:spMkLst>
            <pc:docMk/>
            <pc:sldMk cId="0" sldId="258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1:36.757" v="54" actId="20577"/>
          <ac:spMkLst>
            <pc:docMk/>
            <pc:sldMk cId="0" sldId="258"/>
            <ac:spMk id="15" creationId="{00000000-0000-0000-0000-000000000000}"/>
          </ac:spMkLst>
        </pc:spChg>
      </pc:sldChg>
      <pc:sldChg chg="modSp">
        <pc:chgData name="Aleksandar Pavlović" userId="46d4a08d-0152-40b9-8701-b836533c8a71" providerId="ADAL" clId="{E40D64F0-99FB-4892-A64D-B7F0AE245ADD}" dt="2026-01-10T08:23:08.506" v="88" actId="113"/>
        <pc:sldMkLst>
          <pc:docMk/>
          <pc:sldMk cId="0" sldId="259"/>
        </pc:sldMkLst>
        <pc:spChg chg="mod">
          <ac:chgData name="Aleksandar Pavlović" userId="46d4a08d-0152-40b9-8701-b836533c8a71" providerId="ADAL" clId="{E40D64F0-99FB-4892-A64D-B7F0AE245ADD}" dt="2026-01-10T08:22:12.854" v="81" actId="20577"/>
          <ac:spMkLst>
            <pc:docMk/>
            <pc:sldMk cId="0" sldId="259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1:56.254" v="56"/>
          <ac:spMkLst>
            <pc:docMk/>
            <pc:sldMk cId="0" sldId="259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2:23.412" v="82"/>
          <ac:spMkLst>
            <pc:docMk/>
            <pc:sldMk cId="0" sldId="259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2:30.648" v="83"/>
          <ac:spMkLst>
            <pc:docMk/>
            <pc:sldMk cId="0" sldId="259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3:08.506" v="88" actId="113"/>
          <ac:spMkLst>
            <pc:docMk/>
            <pc:sldMk cId="0" sldId="259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2:47.986" v="85"/>
          <ac:spMkLst>
            <pc:docMk/>
            <pc:sldMk cId="0" sldId="259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3:00.766" v="87" actId="113"/>
          <ac:spMkLst>
            <pc:docMk/>
            <pc:sldMk cId="0" sldId="259"/>
            <ac:spMk id="12" creationId="{00000000-0000-0000-0000-000000000000}"/>
          </ac:spMkLst>
        </pc:spChg>
      </pc:sldChg>
      <pc:sldChg chg="modSp">
        <pc:chgData name="Aleksandar Pavlović" userId="46d4a08d-0152-40b9-8701-b836533c8a71" providerId="ADAL" clId="{E40D64F0-99FB-4892-A64D-B7F0AE245ADD}" dt="2026-01-10T08:24:36.243" v="103" actId="115"/>
        <pc:sldMkLst>
          <pc:docMk/>
          <pc:sldMk cId="0" sldId="260"/>
        </pc:sldMkLst>
        <pc:spChg chg="mod">
          <ac:chgData name="Aleksandar Pavlović" userId="46d4a08d-0152-40b9-8701-b836533c8a71" providerId="ADAL" clId="{E40D64F0-99FB-4892-A64D-B7F0AE245ADD}" dt="2026-01-10T08:23:24.187" v="89"/>
          <ac:spMkLst>
            <pc:docMk/>
            <pc:sldMk cId="0" sldId="260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3:39.612" v="92" actId="20577"/>
          <ac:spMkLst>
            <pc:docMk/>
            <pc:sldMk cId="0" sldId="260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4:07.560" v="97" actId="20577"/>
          <ac:spMkLst>
            <pc:docMk/>
            <pc:sldMk cId="0" sldId="260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4:21.618" v="101" actId="20577"/>
          <ac:spMkLst>
            <pc:docMk/>
            <pc:sldMk cId="0" sldId="260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4:36.243" v="103" actId="115"/>
          <ac:spMkLst>
            <pc:docMk/>
            <pc:sldMk cId="0" sldId="260"/>
            <ac:spMk id="7" creationId="{00000000-0000-0000-0000-000000000000}"/>
          </ac:spMkLst>
        </pc:spChg>
      </pc:sldChg>
      <pc:sldChg chg="modSp">
        <pc:chgData name="Aleksandar Pavlović" userId="46d4a08d-0152-40b9-8701-b836533c8a71" providerId="ADAL" clId="{E40D64F0-99FB-4892-A64D-B7F0AE245ADD}" dt="2026-01-10T08:25:56.719" v="140" actId="20577"/>
        <pc:sldMkLst>
          <pc:docMk/>
          <pc:sldMk cId="0" sldId="261"/>
        </pc:sldMkLst>
        <pc:spChg chg="mod">
          <ac:chgData name="Aleksandar Pavlović" userId="46d4a08d-0152-40b9-8701-b836533c8a71" providerId="ADAL" clId="{E40D64F0-99FB-4892-A64D-B7F0AE245ADD}" dt="2026-01-10T08:24:46.260" v="104"/>
          <ac:spMkLst>
            <pc:docMk/>
            <pc:sldMk cId="0" sldId="261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4:54.090" v="105"/>
          <ac:spMkLst>
            <pc:docMk/>
            <pc:sldMk cId="0" sldId="261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5:19.933" v="122"/>
          <ac:spMkLst>
            <pc:docMk/>
            <pc:sldMk cId="0" sldId="261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5:04.845" v="120" actId="20577"/>
          <ac:spMkLst>
            <pc:docMk/>
            <pc:sldMk cId="0" sldId="261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5:27.100" v="123"/>
          <ac:spMkLst>
            <pc:docMk/>
            <pc:sldMk cId="0" sldId="261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5:10.813" v="121"/>
          <ac:spMkLst>
            <pc:docMk/>
            <pc:sldMk cId="0" sldId="261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5:33.997" v="124"/>
          <ac:spMkLst>
            <pc:docMk/>
            <pc:sldMk cId="0" sldId="261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5:56.719" v="140" actId="20577"/>
          <ac:spMkLst>
            <pc:docMk/>
            <pc:sldMk cId="0" sldId="261"/>
            <ac:spMk id="12" creationId="{00000000-0000-0000-0000-000000000000}"/>
          </ac:spMkLst>
        </pc:spChg>
      </pc:sldChg>
      <pc:sldChg chg="modSp">
        <pc:chgData name="Aleksandar Pavlović" userId="46d4a08d-0152-40b9-8701-b836533c8a71" providerId="ADAL" clId="{E40D64F0-99FB-4892-A64D-B7F0AE245ADD}" dt="2026-01-10T08:27:59.506" v="209"/>
        <pc:sldMkLst>
          <pc:docMk/>
          <pc:sldMk cId="0" sldId="262"/>
        </pc:sldMkLst>
        <pc:spChg chg="mod">
          <ac:chgData name="Aleksandar Pavlović" userId="46d4a08d-0152-40b9-8701-b836533c8a71" providerId="ADAL" clId="{E40D64F0-99FB-4892-A64D-B7F0AE245ADD}" dt="2026-01-10T08:26:23.611" v="164" actId="20577"/>
          <ac:spMkLst>
            <pc:docMk/>
            <pc:sldMk cId="0" sldId="262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6:33.418" v="165"/>
          <ac:spMkLst>
            <pc:docMk/>
            <pc:sldMk cId="0" sldId="262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6:41.094" v="166"/>
          <ac:spMkLst>
            <pc:docMk/>
            <pc:sldMk cId="0" sldId="262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7:20.667" v="182" actId="20577"/>
          <ac:spMkLst>
            <pc:docMk/>
            <pc:sldMk cId="0" sldId="262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6:59.985" v="168"/>
          <ac:spMkLst>
            <pc:docMk/>
            <pc:sldMk cId="0" sldId="262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7:33.388" v="206" actId="20577"/>
          <ac:spMkLst>
            <pc:docMk/>
            <pc:sldMk cId="0" sldId="262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7:41.171" v="207"/>
          <ac:spMkLst>
            <pc:docMk/>
            <pc:sldMk cId="0" sldId="262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7:52.164" v="208"/>
          <ac:spMkLst>
            <pc:docMk/>
            <pc:sldMk cId="0" sldId="262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7:59.506" v="209"/>
          <ac:spMkLst>
            <pc:docMk/>
            <pc:sldMk cId="0" sldId="262"/>
            <ac:spMk id="14" creationId="{00000000-0000-0000-0000-000000000000}"/>
          </ac:spMkLst>
        </pc:spChg>
      </pc:sldChg>
      <pc:sldChg chg="modSp">
        <pc:chgData name="Aleksandar Pavlović" userId="46d4a08d-0152-40b9-8701-b836533c8a71" providerId="ADAL" clId="{E40D64F0-99FB-4892-A64D-B7F0AE245ADD}" dt="2026-01-10T08:29:49.982" v="234" actId="20577"/>
        <pc:sldMkLst>
          <pc:docMk/>
          <pc:sldMk cId="0" sldId="263"/>
        </pc:sldMkLst>
        <pc:spChg chg="mod">
          <ac:chgData name="Aleksandar Pavlović" userId="46d4a08d-0152-40b9-8701-b836533c8a71" providerId="ADAL" clId="{E40D64F0-99FB-4892-A64D-B7F0AE245ADD}" dt="2026-01-10T08:28:15.273" v="212" actId="20577"/>
          <ac:spMkLst>
            <pc:docMk/>
            <pc:sldMk cId="0" sldId="263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8:24.444" v="213"/>
          <ac:spMkLst>
            <pc:docMk/>
            <pc:sldMk cId="0" sldId="263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8:33.683" v="214"/>
          <ac:spMkLst>
            <pc:docMk/>
            <pc:sldMk cId="0" sldId="263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8:41.735" v="215"/>
          <ac:spMkLst>
            <pc:docMk/>
            <pc:sldMk cId="0" sldId="263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8:51.105" v="216"/>
          <ac:spMkLst>
            <pc:docMk/>
            <pc:sldMk cId="0" sldId="263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8:59.215" v="217"/>
          <ac:spMkLst>
            <pc:docMk/>
            <pc:sldMk cId="0" sldId="263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9:06.792" v="218"/>
          <ac:spMkLst>
            <pc:docMk/>
            <pc:sldMk cId="0" sldId="263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9:14.355" v="219"/>
          <ac:spMkLst>
            <pc:docMk/>
            <pc:sldMk cId="0" sldId="263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9:20.916" v="220"/>
          <ac:spMkLst>
            <pc:docMk/>
            <pc:sldMk cId="0" sldId="263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29:49.982" v="234" actId="20577"/>
          <ac:spMkLst>
            <pc:docMk/>
            <pc:sldMk cId="0" sldId="263"/>
            <ac:spMk id="14" creationId="{00000000-0000-0000-0000-000000000000}"/>
          </ac:spMkLst>
        </pc:spChg>
      </pc:sldChg>
      <pc:sldChg chg="modSp">
        <pc:chgData name="Aleksandar Pavlović" userId="46d4a08d-0152-40b9-8701-b836533c8a71" providerId="ADAL" clId="{E40D64F0-99FB-4892-A64D-B7F0AE245ADD}" dt="2026-01-10T08:30:51.787" v="248"/>
        <pc:sldMkLst>
          <pc:docMk/>
          <pc:sldMk cId="0" sldId="264"/>
        </pc:sldMkLst>
        <pc:spChg chg="mod">
          <ac:chgData name="Aleksandar Pavlović" userId="46d4a08d-0152-40b9-8701-b836533c8a71" providerId="ADAL" clId="{E40D64F0-99FB-4892-A64D-B7F0AE245ADD}" dt="2026-01-10T08:30:00.038" v="235"/>
          <ac:spMkLst>
            <pc:docMk/>
            <pc:sldMk cId="0" sldId="264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0:07.925" v="236"/>
          <ac:spMkLst>
            <pc:docMk/>
            <pc:sldMk cId="0" sldId="264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0:14.925" v="237"/>
          <ac:spMkLst>
            <pc:docMk/>
            <pc:sldMk cId="0" sldId="264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0:28.556" v="245" actId="20577"/>
          <ac:spMkLst>
            <pc:docMk/>
            <pc:sldMk cId="0" sldId="264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0:37.028" v="246"/>
          <ac:spMkLst>
            <pc:docMk/>
            <pc:sldMk cId="0" sldId="264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0:44.526" v="247"/>
          <ac:spMkLst>
            <pc:docMk/>
            <pc:sldMk cId="0" sldId="264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0:51.787" v="248"/>
          <ac:spMkLst>
            <pc:docMk/>
            <pc:sldMk cId="0" sldId="264"/>
            <ac:spMk id="12" creationId="{00000000-0000-0000-0000-000000000000}"/>
          </ac:spMkLst>
        </pc:spChg>
      </pc:sldChg>
      <pc:sldChg chg="modSp">
        <pc:chgData name="Aleksandar Pavlović" userId="46d4a08d-0152-40b9-8701-b836533c8a71" providerId="ADAL" clId="{E40D64F0-99FB-4892-A64D-B7F0AE245ADD}" dt="2026-01-10T08:35:20.472" v="364" actId="20577"/>
        <pc:sldMkLst>
          <pc:docMk/>
          <pc:sldMk cId="0" sldId="265"/>
        </pc:sldMkLst>
        <pc:spChg chg="mod">
          <ac:chgData name="Aleksandar Pavlović" userId="46d4a08d-0152-40b9-8701-b836533c8a71" providerId="ADAL" clId="{E40D64F0-99FB-4892-A64D-B7F0AE245ADD}" dt="2026-01-10T08:31:01.695" v="249"/>
          <ac:spMkLst>
            <pc:docMk/>
            <pc:sldMk cId="0" sldId="265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1:12.692" v="250"/>
          <ac:spMkLst>
            <pc:docMk/>
            <pc:sldMk cId="0" sldId="265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2:18.417" v="264" actId="313"/>
          <ac:spMkLst>
            <pc:docMk/>
            <pc:sldMk cId="0" sldId="265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2:35.028" v="276" actId="20577"/>
          <ac:spMkLst>
            <pc:docMk/>
            <pc:sldMk cId="0" sldId="265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2:45.877" v="277"/>
          <ac:spMkLst>
            <pc:docMk/>
            <pc:sldMk cId="0" sldId="265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2:54.523" v="278"/>
          <ac:spMkLst>
            <pc:docMk/>
            <pc:sldMk cId="0" sldId="265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4:36.415" v="325" actId="20577"/>
          <ac:spMkLst>
            <pc:docMk/>
            <pc:sldMk cId="0" sldId="265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3:31.182" v="305" actId="1076"/>
          <ac:spMkLst>
            <pc:docMk/>
            <pc:sldMk cId="0" sldId="265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3:39.639" v="306"/>
          <ac:spMkLst>
            <pc:docMk/>
            <pc:sldMk cId="0" sldId="265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3:47.804" v="307"/>
          <ac:spMkLst>
            <pc:docMk/>
            <pc:sldMk cId="0" sldId="265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3:56.980" v="308"/>
          <ac:spMkLst>
            <pc:docMk/>
            <pc:sldMk cId="0" sldId="265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4:04.389" v="309"/>
          <ac:spMkLst>
            <pc:docMk/>
            <pc:sldMk cId="0" sldId="265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5:20.472" v="364" actId="20577"/>
          <ac:spMkLst>
            <pc:docMk/>
            <pc:sldMk cId="0" sldId="265"/>
            <ac:spMk id="15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4:40.893" v="329" actId="1038"/>
          <ac:spMkLst>
            <pc:docMk/>
            <pc:sldMk cId="0" sldId="265"/>
            <ac:spMk id="16" creationId="{00000000-0000-0000-0000-000000000000}"/>
          </ac:spMkLst>
        </pc:spChg>
      </pc:sldChg>
      <pc:sldChg chg="modSp">
        <pc:chgData name="Aleksandar Pavlović" userId="46d4a08d-0152-40b9-8701-b836533c8a71" providerId="ADAL" clId="{E40D64F0-99FB-4892-A64D-B7F0AE245ADD}" dt="2026-01-10T08:37:41.958" v="407"/>
        <pc:sldMkLst>
          <pc:docMk/>
          <pc:sldMk cId="0" sldId="266"/>
        </pc:sldMkLst>
        <pc:spChg chg="mod">
          <ac:chgData name="Aleksandar Pavlović" userId="46d4a08d-0152-40b9-8701-b836533c8a71" providerId="ADAL" clId="{E40D64F0-99FB-4892-A64D-B7F0AE245ADD}" dt="2026-01-10T08:35:30.923" v="365"/>
          <ac:spMkLst>
            <pc:docMk/>
            <pc:sldMk cId="0" sldId="266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5:40.220" v="366"/>
          <ac:spMkLst>
            <pc:docMk/>
            <pc:sldMk cId="0" sldId="266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7:09.523" v="403"/>
          <ac:spMkLst>
            <pc:docMk/>
            <pc:sldMk cId="0" sldId="266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5:47.493" v="367"/>
          <ac:spMkLst>
            <pc:docMk/>
            <pc:sldMk cId="0" sldId="266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7:16.716" v="404"/>
          <ac:spMkLst>
            <pc:docMk/>
            <pc:sldMk cId="0" sldId="266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5:55.475" v="368"/>
          <ac:spMkLst>
            <pc:docMk/>
            <pc:sldMk cId="0" sldId="266"/>
            <ac:spMk id="19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7:23.043" v="405"/>
          <ac:spMkLst>
            <pc:docMk/>
            <pc:sldMk cId="0" sldId="266"/>
            <ac:spMk id="20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6:03.467" v="369"/>
          <ac:spMkLst>
            <pc:docMk/>
            <pc:sldMk cId="0" sldId="266"/>
            <ac:spMk id="25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7:33.955" v="406"/>
          <ac:spMkLst>
            <pc:docMk/>
            <pc:sldMk cId="0" sldId="266"/>
            <ac:spMk id="26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7:00.386" v="402" actId="20577"/>
          <ac:spMkLst>
            <pc:docMk/>
            <pc:sldMk cId="0" sldId="266"/>
            <ac:spMk id="31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7:41.958" v="407"/>
          <ac:spMkLst>
            <pc:docMk/>
            <pc:sldMk cId="0" sldId="266"/>
            <ac:spMk id="32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6:56.161" v="401" actId="207"/>
          <ac:spMkLst>
            <pc:docMk/>
            <pc:sldMk cId="0" sldId="266"/>
            <ac:spMk id="33" creationId="{00000000-0000-0000-0000-000000000000}"/>
          </ac:spMkLst>
        </pc:spChg>
      </pc:sldChg>
      <pc:sldChg chg="modSp">
        <pc:chgData name="Aleksandar Pavlović" userId="46d4a08d-0152-40b9-8701-b836533c8a71" providerId="ADAL" clId="{E40D64F0-99FB-4892-A64D-B7F0AE245ADD}" dt="2026-01-10T08:38:02.471" v="409"/>
        <pc:sldMkLst>
          <pc:docMk/>
          <pc:sldMk cId="0" sldId="267"/>
        </pc:sldMkLst>
        <pc:spChg chg="mod">
          <ac:chgData name="Aleksandar Pavlović" userId="46d4a08d-0152-40b9-8701-b836533c8a71" providerId="ADAL" clId="{E40D64F0-99FB-4892-A64D-B7F0AE245ADD}" dt="2026-01-10T08:37:52.084" v="408"/>
          <ac:spMkLst>
            <pc:docMk/>
            <pc:sldMk cId="0" sldId="267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E40D64F0-99FB-4892-A64D-B7F0AE245ADD}" dt="2026-01-10T08:38:02.471" v="409"/>
          <ac:spMkLst>
            <pc:docMk/>
            <pc:sldMk cId="0" sldId="267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72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969526"/>
            <a:ext cx="1401842" cy="14018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118723" y="943332"/>
            <a:ext cx="495252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pl-PL" sz="190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MEDIAktivni Mladi: Informisanje na Balkanu</a:t>
            </a:r>
            <a:endParaRPr lang="pl-PL" sz="1900" dirty="0">
              <a:solidFill>
                <a:srgbClr val="000000"/>
              </a:solidFill>
              <a:latin typeface="Source Serif 4 Semi Bold" pitchFamily="34" charset="0"/>
              <a:ea typeface="Source Serif 4 Semi Bold" pitchFamily="34" charset="-122"/>
              <a:cs typeface="Source Serif 4 Semi Bold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8618696" y="922377"/>
            <a:ext cx="518910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2842617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837724" y="3491746"/>
            <a:ext cx="12954952" cy="2464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9700"/>
              </a:lnSpc>
            </a:pP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Navigacija</a:t>
            </a:r>
            <a:r>
              <a:rPr lang="en-US" sz="7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kroz</a:t>
            </a:r>
            <a:r>
              <a:rPr lang="en-US" sz="7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lavirint</a:t>
            </a:r>
            <a:r>
              <a:rPr lang="en-US" sz="7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lažnih</a:t>
            </a:r>
            <a:r>
              <a:rPr lang="en-US" sz="7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vesti</a:t>
            </a:r>
            <a:endParaRPr lang="en-US" sz="7750" dirty="0"/>
          </a:p>
        </p:txBody>
      </p:sp>
      <p:sp>
        <p:nvSpPr>
          <p:cNvPr id="9" name="Text 5"/>
          <p:cNvSpPr/>
          <p:nvPr/>
        </p:nvSpPr>
        <p:spPr>
          <a:xfrm>
            <a:off x="2427803" y="6269950"/>
            <a:ext cx="9774674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850"/>
              </a:lnSpc>
            </a:pPr>
            <a:r>
              <a:rPr lang="en-US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Razumevanje</a:t>
            </a:r>
            <a:r>
              <a:rPr lang="en-US" sz="31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dezinformacija</a:t>
            </a:r>
            <a:r>
              <a:rPr lang="en-US" sz="31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31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misinformacija</a:t>
            </a:r>
            <a:endParaRPr lang="en-US" sz="3100" dirty="0"/>
          </a:p>
        </p:txBody>
      </p:sp>
      <p:sp>
        <p:nvSpPr>
          <p:cNvPr id="10" name="Text 6"/>
          <p:cNvSpPr/>
          <p:nvPr/>
        </p:nvSpPr>
        <p:spPr>
          <a:xfrm>
            <a:off x="837724" y="7076718"/>
            <a:ext cx="12954952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endParaRPr lang="en-US" sz="20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59825"/>
            <a:ext cx="1239988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Praktična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primena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Analiza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članka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lažnim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vestima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1151811" y="2808684"/>
            <a:ext cx="6146721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"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Čudotvorno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voće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pronađeno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u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Albaniji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leči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sve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bolesti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!"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837724" y="2494598"/>
            <a:ext cx="22860" cy="936188"/>
          </a:xfrm>
          <a:prstGeom prst="rect">
            <a:avLst/>
          </a:prstGeom>
          <a:solidFill>
            <a:srgbClr val="BE49DF"/>
          </a:solidFill>
          <a:ln/>
        </p:spPr>
      </p:sp>
      <p:sp>
        <p:nvSpPr>
          <p:cNvPr id="5" name="Text 3"/>
          <p:cNvSpPr/>
          <p:nvPr/>
        </p:nvSpPr>
        <p:spPr>
          <a:xfrm>
            <a:off x="837724" y="3875842"/>
            <a:ext cx="282237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sr-Latn-R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„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Crven</a:t>
            </a:r>
            <a:r>
              <a:rPr lang="sr-Latn-R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 svetla“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u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članku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37724" y="4393287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pl-PL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Neverovatne tvrdnje bez naučnih dokaza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480155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da-DK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Anonimni izvori ("jedan stanovnik", "lokalni farmer")</a:t>
            </a:r>
          </a:p>
          <a:p>
            <a:pPr marL="342900" indent="-342900">
              <a:lnSpc>
                <a:spcPts val="2600"/>
              </a:lnSpc>
              <a:buSzPct val="100000"/>
              <a:buChar char="•"/>
            </a:pPr>
            <a:endParaRPr lang="da-DK" sz="1600" dirty="0">
              <a:solidFill>
                <a:srgbClr val="272525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837724" y="5209818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it-IT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Elementi teorije zavere ("Big Pharma ne želi da znate")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860584" y="571238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sr-Latn-R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Emotivno nabijen jezik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("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čudotvoran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", „</a:t>
            </a:r>
            <a:r>
              <a:rPr lang="sr-Latn-R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čudotvorni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lek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")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60584" y="619386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Nema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potvrde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nadležnih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institucija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stručnjaka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578328" y="387584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Pitanja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koja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treba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postaviti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7578328" y="4393287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pl-PL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 je objavio ovaj članak?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578328" y="480155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it-IT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li postoje kredibilne naučne studije navedene?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7578328" y="520981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it-IT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 li se ova informacija potvrditi u drugim izvorima?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578328" y="561808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Zašto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„</a:t>
            </a:r>
            <a:r>
              <a:rPr lang="sr-Latn-R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čudotvorni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lek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 ne bi bio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široko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sr-Latn-R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dostupan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7578328" y="602634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Kakva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bi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mogla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motivacija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priče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98540"/>
            <a:ext cx="8473678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pl-PL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Vaša lista za proveru lažnih vesti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2047399"/>
            <a:ext cx="4178618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837724" y="2024539"/>
            <a:ext cx="4178618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5" name="Shape 3"/>
          <p:cNvSpPr/>
          <p:nvPr/>
        </p:nvSpPr>
        <p:spPr>
          <a:xfrm>
            <a:off x="2612886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6" name="Text 4"/>
          <p:cNvSpPr/>
          <p:nvPr/>
        </p:nvSpPr>
        <p:spPr>
          <a:xfrm>
            <a:off x="2801362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70015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Proverite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1070015" y="3004661"/>
            <a:ext cx="371403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pruža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 Da li je to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kredibilna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novinska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organizacija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nepoznati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veb-sajt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225772" y="2047399"/>
            <a:ext cx="4178737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5225772" y="2024539"/>
            <a:ext cx="4178737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11" name="Shape 9"/>
          <p:cNvSpPr/>
          <p:nvPr/>
        </p:nvSpPr>
        <p:spPr>
          <a:xfrm>
            <a:off x="7000935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12" name="Text 10"/>
          <p:cNvSpPr/>
          <p:nvPr/>
        </p:nvSpPr>
        <p:spPr>
          <a:xfrm>
            <a:off x="7189410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5458063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Proverite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naslov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5458063" y="3004661"/>
            <a:ext cx="371415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li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pokušava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vas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šokira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uplaši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 Da li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odgovara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stvarnom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sadržaju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članka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9613940" y="2047399"/>
            <a:ext cx="4178737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9613940" y="2024539"/>
            <a:ext cx="4178737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17" name="Shape 15"/>
          <p:cNvSpPr/>
          <p:nvPr/>
        </p:nvSpPr>
        <p:spPr>
          <a:xfrm>
            <a:off x="11389102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18" name="Text 16"/>
          <p:cNvSpPr/>
          <p:nvPr/>
        </p:nvSpPr>
        <p:spPr>
          <a:xfrm>
            <a:off x="11577578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9846231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Uporedite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sa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drugim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izvorima</a:t>
            </a:r>
            <a:endParaRPr lang="en-US" sz="1900" dirty="0"/>
          </a:p>
        </p:txBody>
      </p:sp>
      <p:sp>
        <p:nvSpPr>
          <p:cNvPr id="20" name="Text 18"/>
          <p:cNvSpPr/>
          <p:nvPr/>
        </p:nvSpPr>
        <p:spPr>
          <a:xfrm>
            <a:off x="9846231" y="3004661"/>
            <a:ext cx="371415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li da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pronađete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vest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drugim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renomiranim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sajtovima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 Da li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više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potvrđuje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837724" y="4765596"/>
            <a:ext cx="6372701" cy="1859637"/>
          </a:xfrm>
          <a:prstGeom prst="roundRect">
            <a:avLst>
              <a:gd name="adj" fmla="val 5901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2" name="Shape 20"/>
          <p:cNvSpPr/>
          <p:nvPr/>
        </p:nvSpPr>
        <p:spPr>
          <a:xfrm>
            <a:off x="837724" y="4742736"/>
            <a:ext cx="6372701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23" name="Shape 21"/>
          <p:cNvSpPr/>
          <p:nvPr/>
        </p:nvSpPr>
        <p:spPr>
          <a:xfrm>
            <a:off x="3709928" y="4451509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24" name="Text 22"/>
          <p:cNvSpPr/>
          <p:nvPr/>
        </p:nvSpPr>
        <p:spPr>
          <a:xfrm>
            <a:off x="3898404" y="4608552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1950" dirty="0"/>
          </a:p>
        </p:txBody>
      </p:sp>
      <p:sp>
        <p:nvSpPr>
          <p:cNvPr id="25" name="Text 23"/>
          <p:cNvSpPr/>
          <p:nvPr/>
        </p:nvSpPr>
        <p:spPr>
          <a:xfrm>
            <a:off x="1070015" y="52892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Potražite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dokaze</a:t>
            </a:r>
            <a:endParaRPr lang="en-US" sz="1900" dirty="0"/>
          </a:p>
        </p:txBody>
      </p:sp>
      <p:sp>
        <p:nvSpPr>
          <p:cNvPr id="26" name="Text 24"/>
          <p:cNvSpPr/>
          <p:nvPr/>
        </p:nvSpPr>
        <p:spPr>
          <a:xfrm>
            <a:off x="1070015" y="5722858"/>
            <a:ext cx="590811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it-IT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li postoje izvori ili dokazi koji podržavaju tvrdnje? Da li su stručnjaci citirani imenom?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7419856" y="4765596"/>
            <a:ext cx="6372820" cy="1859637"/>
          </a:xfrm>
          <a:prstGeom prst="roundRect">
            <a:avLst>
              <a:gd name="adj" fmla="val 5901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8" name="Shape 26"/>
          <p:cNvSpPr/>
          <p:nvPr/>
        </p:nvSpPr>
        <p:spPr>
          <a:xfrm>
            <a:off x="7419856" y="4742736"/>
            <a:ext cx="6372820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29" name="Shape 27"/>
          <p:cNvSpPr/>
          <p:nvPr/>
        </p:nvSpPr>
        <p:spPr>
          <a:xfrm>
            <a:off x="10292060" y="4451509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30" name="Text 28"/>
          <p:cNvSpPr/>
          <p:nvPr/>
        </p:nvSpPr>
        <p:spPr>
          <a:xfrm>
            <a:off x="10480536" y="4608552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5</a:t>
            </a:r>
            <a:endParaRPr lang="en-US" sz="1950" dirty="0"/>
          </a:p>
        </p:txBody>
      </p:sp>
      <p:sp>
        <p:nvSpPr>
          <p:cNvPr id="31" name="Text 29"/>
          <p:cNvSpPr/>
          <p:nvPr/>
        </p:nvSpPr>
        <p:spPr>
          <a:xfrm>
            <a:off x="7652147" y="52892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Koristite</a:t>
            </a:r>
            <a:r>
              <a:rPr lang="sr-Latn-R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alate za 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prover</a:t>
            </a:r>
            <a:r>
              <a:rPr lang="sr-Latn-R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činjenica</a:t>
            </a:r>
            <a:endParaRPr lang="en-US" sz="1900" dirty="0"/>
          </a:p>
        </p:txBody>
      </p:sp>
      <p:sp>
        <p:nvSpPr>
          <p:cNvPr id="32" name="Text 30"/>
          <p:cNvSpPr/>
          <p:nvPr/>
        </p:nvSpPr>
        <p:spPr>
          <a:xfrm>
            <a:off x="7652147" y="5722858"/>
            <a:ext cx="590823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li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proverili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sajtu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proveru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činjenica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837724" y="6860858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Zapamtite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r>
              <a:rPr lang="sr-Latn-R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Biti</a:t>
            </a:r>
            <a:r>
              <a:rPr lang="en-US" sz="1600" dirty="0">
                <a:solidFill>
                  <a:srgbClr val="FF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informisan</a:t>
            </a:r>
            <a:r>
              <a:rPr lang="en-US" sz="1600" dirty="0">
                <a:solidFill>
                  <a:srgbClr val="FF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znači</a:t>
            </a:r>
            <a:r>
              <a:rPr lang="en-US" sz="1600" dirty="0">
                <a:solidFill>
                  <a:srgbClr val="FF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biti</a:t>
            </a:r>
            <a:r>
              <a:rPr lang="en-US" sz="1600" dirty="0">
                <a:solidFill>
                  <a:srgbClr val="FF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kritič</a:t>
            </a:r>
            <a:r>
              <a:rPr lang="sr-Latn-RS" sz="1600" dirty="0">
                <a:solidFill>
                  <a:srgbClr val="FF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ki nastorjen</a:t>
            </a:r>
            <a:r>
              <a:rPr lang="en-US" sz="1600" dirty="0">
                <a:solidFill>
                  <a:srgbClr val="FF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</a:t>
            </a:r>
            <a:r>
              <a:rPr lang="sr-Latn-R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Primenom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alata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tehnika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se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zaštitite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obmanjujućih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internetu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37724" y="3196947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Pitanja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3850" dirty="0"/>
          </a:p>
        </p:txBody>
      </p:sp>
      <p:sp>
        <p:nvSpPr>
          <p:cNvPr id="5" name="Text 2"/>
          <p:cNvSpPr/>
          <p:nvPr/>
        </p:nvSpPr>
        <p:spPr>
          <a:xfrm>
            <a:off x="837724" y="4126944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Hvala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pažnji</a:t>
            </a:r>
            <a:r>
              <a:rPr lang="en-US" sz="160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37724" y="4697611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067645"/>
            <a:ext cx="7468553" cy="2094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250"/>
              </a:lnSpc>
            </a:pP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današnjem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digitalnom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svetu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razlikovanje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činjenica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fikcije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je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ključno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Ova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prezentacija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će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vam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pomoći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prepoznate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"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vesti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razumete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razliku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između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dezinformacija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misinformacija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pružajući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vam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praktične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alate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proveru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procenu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njihove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pouzdanosti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2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360414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Ciljevi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učenja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3395186"/>
            <a:ext cx="4178618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7724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5" name="Text 3"/>
          <p:cNvSpPr/>
          <p:nvPr/>
        </p:nvSpPr>
        <p:spPr>
          <a:xfrm>
            <a:off x="1161455" y="362747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Definišite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ključne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pojmove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161455" y="4061103"/>
            <a:ext cx="362259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Razumite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vesti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dezinformacije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misinformacije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kako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one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međusobno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razlikuju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225772" y="3395186"/>
            <a:ext cx="4178737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25772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9" name="Text 7"/>
          <p:cNvSpPr/>
          <p:nvPr/>
        </p:nvSpPr>
        <p:spPr>
          <a:xfrm>
            <a:off x="5549503" y="362747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Identifikujte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primere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5549503" y="4061103"/>
            <a:ext cx="362271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Prepoznajte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konkretne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primere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medijima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9613940" y="3395186"/>
            <a:ext cx="4178737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13940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13" name="Text 11"/>
          <p:cNvSpPr/>
          <p:nvPr/>
        </p:nvSpPr>
        <p:spPr>
          <a:xfrm>
            <a:off x="9937671" y="3627477"/>
            <a:ext cx="2852976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Primenite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alate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za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proveru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9937671" y="4061103"/>
            <a:ext cx="362271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praktične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alate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tehnike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proveru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procenu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njihove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pouzdanosti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837724" y="5534144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Savladavanjem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veština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postaćete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samosvesniji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potrošač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našem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složenijem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pejzažu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531739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sr-Latn-R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na</a:t>
            </a:r>
            <a:r>
              <a:rPr lang="sr-Latn-R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enje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sr-Latn-R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ključnih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termina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24124" y="3077647"/>
            <a:ext cx="3629501" cy="1872853"/>
          </a:xfrm>
          <a:prstGeom prst="roundRect">
            <a:avLst>
              <a:gd name="adj" fmla="val 4697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41175" y="32946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Lažne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vesti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541175" y="3728323"/>
            <a:ext cx="3195399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predstavljene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kao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vesti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Mogu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širiti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putem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tradicionalnih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medija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društvenih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mreža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0163056" y="3077647"/>
            <a:ext cx="3629620" cy="1872853"/>
          </a:xfrm>
          <a:prstGeom prst="roundRect">
            <a:avLst>
              <a:gd name="adj" fmla="val 4697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80107" y="32946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Dezinformacije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380107" y="3728323"/>
            <a:ext cx="319551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</a:t>
            </a:r>
            <a:r>
              <a:rPr lang="en-US" sz="16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amerno</a:t>
            </a:r>
            <a:r>
              <a:rPr lang="en-US" sz="16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kreirane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obmanu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ljude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324124" y="5159931"/>
            <a:ext cx="7468553" cy="1537811"/>
          </a:xfrm>
          <a:prstGeom prst="roundRect">
            <a:avLst>
              <a:gd name="adj" fmla="val 5721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41175" y="537698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Misinformacije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541175" y="5810607"/>
            <a:ext cx="703445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Netačne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dele </a:t>
            </a:r>
            <a:r>
              <a:rPr lang="en-US" sz="16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bez </a:t>
            </a:r>
            <a:r>
              <a:rPr lang="en-US" sz="16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zlonamerne</a:t>
            </a:r>
            <a:r>
              <a:rPr lang="en-US" sz="16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namere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obično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zbog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greške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nerazumevanja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455" y="539948"/>
            <a:ext cx="4620339" cy="577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36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Primer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55" y="1632823"/>
            <a:ext cx="6290191" cy="62901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2374" y="1608296"/>
            <a:ext cx="3541514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Glasin</a:t>
            </a:r>
            <a:r>
              <a:rPr lang="sr-Latn-RS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</a:t>
            </a:r>
            <a:r>
              <a:rPr lang="en-US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o </a:t>
            </a:r>
            <a:r>
              <a:rPr lang="en-US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promeni</a:t>
            </a:r>
            <a:r>
              <a:rPr lang="en-US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karijere</a:t>
            </a:r>
            <a:r>
              <a:rPr lang="en-US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kod</a:t>
            </a:r>
            <a:r>
              <a:rPr lang="en-US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poznate</a:t>
            </a:r>
            <a:r>
              <a:rPr lang="en-US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ličnosti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7562374" y="2093357"/>
            <a:ext cx="6290191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Kao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misinformacija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r>
              <a:rPr lang="sr-Latn-R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Glasina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koja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deli bez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provere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činjenica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poznata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ličnost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napušta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karijeru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bi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započela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novi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biznis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562374" y="2898219"/>
            <a:ext cx="6290191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Kao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dezinformacija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r>
              <a:rPr lang="sr-Latn-R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Ista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priča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namerno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kreirana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promoviše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nepovezan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proizvod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korišćenjem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imena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poznate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ličnosti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62374" y="3703082"/>
            <a:ext cx="629019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pl-PL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Ključna </a:t>
            </a:r>
            <a:r>
              <a:rPr lang="pl-PL" sz="1500" u="sng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razlika</a:t>
            </a:r>
            <a:r>
              <a:rPr lang="pl-PL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je u nameri iza lažnih informacija.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99918"/>
            <a:ext cx="1051774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Zašto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ljudi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stvaraju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dele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lažne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vesti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234690"/>
            <a:ext cx="523637" cy="52363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Finansijska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dobit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4" y="4453771"/>
            <a:ext cx="414373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Stvaranje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vesti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bi se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privukli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klikovi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generisao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prihod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reklama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274" y="3234690"/>
            <a:ext cx="523637" cy="52363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43274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Politički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sr-Latn-R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ciljevi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243274" y="4453771"/>
            <a:ext cx="414373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Korišćenje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se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utiče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javno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mnjenje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izmanipulišu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izborni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ishodi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825" y="3234690"/>
            <a:ext cx="523637" cy="52363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48825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Zabava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48825" y="4453771"/>
            <a:ext cx="414385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Satirične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vesti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ponekad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pogrešno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shvaćene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vesti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ako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nisu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jasno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označene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837724" y="5359479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Razmislite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</a:t>
            </a:r>
            <a:r>
              <a:rPr lang="sr-Latn-R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neom nedavnom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primeru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gde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naišli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Da li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deljene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namerno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greškom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Šta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možda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motivisalo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njihovo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stvaranje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5696" y="874990"/>
            <a:ext cx="7683341" cy="592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50"/>
              </a:lnSpc>
            </a:pPr>
            <a:r>
              <a:rPr lang="it-IT" sz="37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Crven</a:t>
            </a:r>
            <a:r>
              <a:rPr lang="sr-Latn-RS" sz="37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 svetlo</a:t>
            </a:r>
            <a:r>
              <a:rPr lang="it-IT" sz="37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 Kako prepoznati lažne vesti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1964531"/>
            <a:ext cx="302062" cy="3776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60183" y="1996083"/>
            <a:ext cx="2369820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Sumnjivi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izvori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1460183" y="2493526"/>
            <a:ext cx="6960275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nepoznatih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nepouzdanih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onih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poznatih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po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senzacionalizmu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3509367"/>
            <a:ext cx="302062" cy="3776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60183" y="3540919"/>
            <a:ext cx="2612946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sr-Latn-R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Prenaglašeni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naslovi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1460183" y="4038362"/>
            <a:ext cx="6960275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Naslovi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tipa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"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Šokantno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!"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"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Neverovatno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!"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dizajnirani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privuku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pažnju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umesto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informišu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5054203"/>
            <a:ext cx="302062" cy="37766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60183" y="5085755"/>
            <a:ext cx="3578304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Emo</a:t>
            </a:r>
            <a:r>
              <a:rPr lang="sr-Latn-R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cionalno nabijen jezik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1460183" y="5583198"/>
            <a:ext cx="6960275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Sadržaj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dizajniran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izazove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strah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emocije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manipulaciju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6276737"/>
            <a:ext cx="302062" cy="37766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460183" y="6308288"/>
            <a:ext cx="2369820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Nedostatak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dokaza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1460183" y="6805732"/>
            <a:ext cx="6960275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Odsustvo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referenci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dokaza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podržavaju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tvrdnje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članku</a:t>
            </a:r>
            <a:endParaRPr lang="en-US" sz="15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567" y="1996083"/>
            <a:ext cx="4912638" cy="49126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181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420308"/>
            <a:ext cx="8966835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Studija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slučaja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Dezinformacije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o COVID-</a:t>
            </a:r>
            <a:r>
              <a:rPr lang="sr-Latn-R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 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19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37724" y="4350306"/>
            <a:ext cx="12954952" cy="889873"/>
          </a:xfrm>
          <a:prstGeom prst="roundRect">
            <a:avLst>
              <a:gd name="adj" fmla="val 9886"/>
            </a:avLst>
          </a:prstGeom>
          <a:solidFill>
            <a:srgbClr val="FCF2B5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155" y="4657249"/>
            <a:ext cx="261818" cy="20943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18404" y="4612005"/>
            <a:ext cx="1206484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Tokom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pandemije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glasine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"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čudotvornim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lekovima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 za COVID-19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naširoko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širile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društvenim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mrežama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568523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Kao </a:t>
            </a:r>
            <a:r>
              <a:rPr lang="en-US" sz="1900" dirty="0" err="1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dezinformacija</a:t>
            </a: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837724" y="6202680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Tvrdnje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kreirali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pojedinci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želeli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prodaju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specifične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proizvode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837724" y="661094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it-IT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Namerno fabrikovane "studije" ili "izjave"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837724" y="701921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Koordinisane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kampanje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se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potkopa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zvanično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zdravstveno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uputstvo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7578328" y="568523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Kao </a:t>
            </a:r>
            <a:r>
              <a:rPr lang="en-US" sz="1900" dirty="0" err="1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misinformacija</a:t>
            </a: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7578328" y="6202680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Dobronamerno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deljenje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ljudi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verovali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neverifikovane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lekove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7578328" y="661094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Pogrešno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protumačene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naučne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studije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7578328" y="701921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Kulturološki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sr-Latn-R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„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lekovi</a:t>
            </a:r>
            <a:r>
              <a:rPr lang="sr-Latn-R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“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deljeni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bez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zl</a:t>
            </a:r>
            <a:r>
              <a:rPr lang="sr-Latn-R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 n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amere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48558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pl-PL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Praktični alati za proveru informacija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37724" y="2394466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256586" y="2603897"/>
            <a:ext cx="280606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Veb-sajtovi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za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proveru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činjenica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256586" y="3037522"/>
            <a:ext cx="704969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sajtove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što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Faktograf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(Hrvatska)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Raskrikavanje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Srbija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) da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proverite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vesti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tvrdnje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151811" y="4126468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570673" y="4335899"/>
            <a:ext cx="259472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sr-Latn-R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Onrnuta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pretraga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slika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570673" y="4769525"/>
            <a:ext cx="6735604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Google Reverse Image Search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TinEye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proverite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li je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slika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izmenjena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korišćena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van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konteksta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466017" y="5858470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884878" y="6067901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Provera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izvora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884878" y="6501527"/>
            <a:ext cx="642139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Pratite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njenog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originalnog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Ako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ne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povezati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budite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skeptični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799</Words>
  <Application>Microsoft Office PowerPoint</Application>
  <PresentationFormat>Custom</PresentationFormat>
  <Paragraphs>103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Source Serif 4 Semi Bold</vt:lpstr>
      <vt:lpstr>Source Sans 3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Aleksandar Pavlović</cp:lastModifiedBy>
  <cp:revision>2</cp:revision>
  <dcterms:created xsi:type="dcterms:W3CDTF">2025-09-11T13:06:23Z</dcterms:created>
  <dcterms:modified xsi:type="dcterms:W3CDTF">2026-01-10T08:38:07Z</dcterms:modified>
</cp:coreProperties>
</file>