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Host Grotesk Medium" panose="020B0604020202020204" charset="0"/>
      <p:regular r:id="rId19"/>
    </p:embeddedFont>
    <p:embeddedFont>
      <p:font typeface="Roboto" panose="020B0604020202020204" charset="0"/>
      <p:regular r:id="rId20"/>
    </p:embeddedFont>
  </p:embeddedFontLst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ksandar Pavlović" initials="AP" lastIdx="0" clrIdx="0">
    <p:extLst>
      <p:ext uri="{19B8F6BF-5375-455C-9EA6-DF929625EA0E}">
        <p15:presenceInfo xmlns:p15="http://schemas.microsoft.com/office/powerpoint/2012/main" userId="S-1-5-21-1226728204-4191670641-3740488193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29" d="100"/>
          <a:sy n="29" d="100"/>
        </p:scale>
        <p:origin x="77" y="1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ksandar Pavlović" userId="46d4a08d-0152-40b9-8701-b836533c8a71" providerId="ADAL" clId="{AC6DFCAB-88E9-49C2-9E62-5AF591298656}"/>
    <pc:docChg chg="undo custSel modSld">
      <pc:chgData name="Aleksandar Pavlović" userId="46d4a08d-0152-40b9-8701-b836533c8a71" providerId="ADAL" clId="{AC6DFCAB-88E9-49C2-9E62-5AF591298656}" dt="2026-01-10T08:54:11.758" v="351" actId="478"/>
      <pc:docMkLst>
        <pc:docMk/>
      </pc:docMkLst>
      <pc:sldChg chg="modSp">
        <pc:chgData name="Aleksandar Pavlović" userId="46d4a08d-0152-40b9-8701-b836533c8a71" providerId="ADAL" clId="{AC6DFCAB-88E9-49C2-9E62-5AF591298656}" dt="2026-01-10T08:40:13.648" v="34" actId="20577"/>
        <pc:sldMkLst>
          <pc:docMk/>
          <pc:sldMk cId="0" sldId="256"/>
        </pc:sldMkLst>
        <pc:spChg chg="mod">
          <ac:chgData name="Aleksandar Pavlović" userId="46d4a08d-0152-40b9-8701-b836533c8a71" providerId="ADAL" clId="{AC6DFCAB-88E9-49C2-9E62-5AF591298656}" dt="2026-01-10T08:39:38.912" v="1"/>
          <ac:spMkLst>
            <pc:docMk/>
            <pc:sldMk cId="0" sldId="256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39:09.223" v="0"/>
          <ac:spMkLst>
            <pc:docMk/>
            <pc:sldMk cId="0" sldId="256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40:13.648" v="34" actId="20577"/>
          <ac:spMkLst>
            <pc:docMk/>
            <pc:sldMk cId="0" sldId="256"/>
            <ac:spMk id="6" creationId="{00000000-0000-0000-0000-000000000000}"/>
          </ac:spMkLst>
        </pc:spChg>
      </pc:sldChg>
      <pc:sldChg chg="modSp">
        <pc:chgData name="Aleksandar Pavlović" userId="46d4a08d-0152-40b9-8701-b836533c8a71" providerId="ADAL" clId="{AC6DFCAB-88E9-49C2-9E62-5AF591298656}" dt="2026-01-10T08:40:34.006" v="36"/>
        <pc:sldMkLst>
          <pc:docMk/>
          <pc:sldMk cId="0" sldId="257"/>
        </pc:sldMkLst>
        <pc:spChg chg="mod">
          <ac:chgData name="Aleksandar Pavlović" userId="46d4a08d-0152-40b9-8701-b836533c8a71" providerId="ADAL" clId="{AC6DFCAB-88E9-49C2-9E62-5AF591298656}" dt="2026-01-10T08:40:26.397" v="35"/>
          <ac:spMkLst>
            <pc:docMk/>
            <pc:sldMk cId="0" sldId="257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40:34.006" v="36"/>
          <ac:spMkLst>
            <pc:docMk/>
            <pc:sldMk cId="0" sldId="257"/>
            <ac:spMk id="4" creationId="{00000000-0000-0000-0000-000000000000}"/>
          </ac:spMkLst>
        </pc:spChg>
      </pc:sldChg>
      <pc:sldChg chg="modSp">
        <pc:chgData name="Aleksandar Pavlović" userId="46d4a08d-0152-40b9-8701-b836533c8a71" providerId="ADAL" clId="{AC6DFCAB-88E9-49C2-9E62-5AF591298656}" dt="2026-01-10T08:42:10.584" v="80" actId="122"/>
        <pc:sldMkLst>
          <pc:docMk/>
          <pc:sldMk cId="0" sldId="258"/>
        </pc:sldMkLst>
        <pc:spChg chg="mod">
          <ac:chgData name="Aleksandar Pavlović" userId="46d4a08d-0152-40b9-8701-b836533c8a71" providerId="ADAL" clId="{AC6DFCAB-88E9-49C2-9E62-5AF591298656}" dt="2026-01-10T08:40:45.616" v="37"/>
          <ac:spMkLst>
            <pc:docMk/>
            <pc:sldMk cId="0" sldId="258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41:15.396" v="47"/>
          <ac:spMkLst>
            <pc:docMk/>
            <pc:sldMk cId="0" sldId="258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40:59.653" v="45" actId="20577"/>
          <ac:spMkLst>
            <pc:docMk/>
            <pc:sldMk cId="0" sldId="258"/>
            <ac:spMk id="9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41:33.448" v="73" actId="20577"/>
          <ac:spMkLst>
            <pc:docMk/>
            <pc:sldMk cId="0" sldId="258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41:08.087" v="46"/>
          <ac:spMkLst>
            <pc:docMk/>
            <pc:sldMk cId="0" sldId="258"/>
            <ac:spMk id="13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41:42.081" v="74"/>
          <ac:spMkLst>
            <pc:docMk/>
            <pc:sldMk cId="0" sldId="258"/>
            <ac:spMk id="14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42:10.584" v="80" actId="122"/>
          <ac:spMkLst>
            <pc:docMk/>
            <pc:sldMk cId="0" sldId="258"/>
            <ac:spMk id="15" creationId="{00000000-0000-0000-0000-000000000000}"/>
          </ac:spMkLst>
        </pc:spChg>
      </pc:sldChg>
      <pc:sldChg chg="modSp">
        <pc:chgData name="Aleksandar Pavlović" userId="46d4a08d-0152-40b9-8701-b836533c8a71" providerId="ADAL" clId="{AC6DFCAB-88E9-49C2-9E62-5AF591298656}" dt="2026-01-10T08:42:58.962" v="85"/>
        <pc:sldMkLst>
          <pc:docMk/>
          <pc:sldMk cId="0" sldId="259"/>
        </pc:sldMkLst>
        <pc:spChg chg="mod">
          <ac:chgData name="Aleksandar Pavlović" userId="46d4a08d-0152-40b9-8701-b836533c8a71" providerId="ADAL" clId="{AC6DFCAB-88E9-49C2-9E62-5AF591298656}" dt="2026-01-10T08:42:23.184" v="81"/>
          <ac:spMkLst>
            <pc:docMk/>
            <pc:sldMk cId="0" sldId="259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42:36.033" v="82"/>
          <ac:spMkLst>
            <pc:docMk/>
            <pc:sldMk cId="0" sldId="259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42:43.866" v="83"/>
          <ac:spMkLst>
            <pc:docMk/>
            <pc:sldMk cId="0" sldId="259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42:51.460" v="84"/>
          <ac:spMkLst>
            <pc:docMk/>
            <pc:sldMk cId="0" sldId="259"/>
            <ac:spMk id="14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42:58.962" v="85"/>
          <ac:spMkLst>
            <pc:docMk/>
            <pc:sldMk cId="0" sldId="259"/>
            <ac:spMk id="15" creationId="{00000000-0000-0000-0000-000000000000}"/>
          </ac:spMkLst>
        </pc:spChg>
      </pc:sldChg>
      <pc:sldChg chg="modSp">
        <pc:chgData name="Aleksandar Pavlović" userId="46d4a08d-0152-40b9-8701-b836533c8a71" providerId="ADAL" clId="{AC6DFCAB-88E9-49C2-9E62-5AF591298656}" dt="2026-01-10T08:44:32.449" v="114"/>
        <pc:sldMkLst>
          <pc:docMk/>
          <pc:sldMk cId="0" sldId="260"/>
        </pc:sldMkLst>
        <pc:spChg chg="mod">
          <ac:chgData name="Aleksandar Pavlović" userId="46d4a08d-0152-40b9-8701-b836533c8a71" providerId="ADAL" clId="{AC6DFCAB-88E9-49C2-9E62-5AF591298656}" dt="2026-01-10T08:43:09.523" v="86"/>
          <ac:spMkLst>
            <pc:docMk/>
            <pc:sldMk cId="0" sldId="260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43:36.808" v="108" actId="20577"/>
          <ac:spMkLst>
            <pc:docMk/>
            <pc:sldMk cId="0" sldId="260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43:50.049" v="109"/>
          <ac:spMkLst>
            <pc:docMk/>
            <pc:sldMk cId="0" sldId="260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44:19.844" v="112" actId="114"/>
          <ac:spMkLst>
            <pc:docMk/>
            <pc:sldMk cId="0" sldId="260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44:22.841" v="113" actId="114"/>
          <ac:spMkLst>
            <pc:docMk/>
            <pc:sldMk cId="0" sldId="260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44:32.449" v="114"/>
          <ac:spMkLst>
            <pc:docMk/>
            <pc:sldMk cId="0" sldId="260"/>
            <ac:spMk id="9" creationId="{00000000-0000-0000-0000-000000000000}"/>
          </ac:spMkLst>
        </pc:spChg>
      </pc:sldChg>
      <pc:sldChg chg="modSp">
        <pc:chgData name="Aleksandar Pavlović" userId="46d4a08d-0152-40b9-8701-b836533c8a71" providerId="ADAL" clId="{AC6DFCAB-88E9-49C2-9E62-5AF591298656}" dt="2026-01-10T08:46:30.822" v="174" actId="114"/>
        <pc:sldMkLst>
          <pc:docMk/>
          <pc:sldMk cId="0" sldId="261"/>
        </pc:sldMkLst>
        <pc:spChg chg="mod">
          <ac:chgData name="Aleksandar Pavlović" userId="46d4a08d-0152-40b9-8701-b836533c8a71" providerId="ADAL" clId="{AC6DFCAB-88E9-49C2-9E62-5AF591298656}" dt="2026-01-10T08:44:57.278" v="137" actId="20577"/>
          <ac:spMkLst>
            <pc:docMk/>
            <pc:sldMk cId="0" sldId="261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45:07.984" v="138"/>
          <ac:spMkLst>
            <pc:docMk/>
            <pc:sldMk cId="0" sldId="261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45:31.109" v="166" actId="20577"/>
          <ac:spMkLst>
            <pc:docMk/>
            <pc:sldMk cId="0" sldId="261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45:44.128" v="167"/>
          <ac:spMkLst>
            <pc:docMk/>
            <pc:sldMk cId="0" sldId="261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45:53.236" v="168"/>
          <ac:spMkLst>
            <pc:docMk/>
            <pc:sldMk cId="0" sldId="261"/>
            <ac:spMk id="9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45:59.683" v="169"/>
          <ac:spMkLst>
            <pc:docMk/>
            <pc:sldMk cId="0" sldId="261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46:05.843" v="170"/>
          <ac:spMkLst>
            <pc:docMk/>
            <pc:sldMk cId="0" sldId="261"/>
            <ac:spMk id="12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46:17.514" v="172" actId="20577"/>
          <ac:spMkLst>
            <pc:docMk/>
            <pc:sldMk cId="0" sldId="261"/>
            <ac:spMk id="13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46:30.822" v="174" actId="114"/>
          <ac:spMkLst>
            <pc:docMk/>
            <pc:sldMk cId="0" sldId="261"/>
            <ac:spMk id="14" creationId="{00000000-0000-0000-0000-000000000000}"/>
          </ac:spMkLst>
        </pc:spChg>
      </pc:sldChg>
      <pc:sldChg chg="modSp addCm delCm">
        <pc:chgData name="Aleksandar Pavlović" userId="46d4a08d-0152-40b9-8701-b836533c8a71" providerId="ADAL" clId="{AC6DFCAB-88E9-49C2-9E62-5AF591298656}" dt="2026-01-10T08:47:46.515" v="189"/>
        <pc:sldMkLst>
          <pc:docMk/>
          <pc:sldMk cId="0" sldId="262"/>
        </pc:sldMkLst>
        <pc:spChg chg="mod">
          <ac:chgData name="Aleksandar Pavlović" userId="46d4a08d-0152-40b9-8701-b836533c8a71" providerId="ADAL" clId="{AC6DFCAB-88E9-49C2-9E62-5AF591298656}" dt="2026-01-10T08:46:40.818" v="175"/>
          <ac:spMkLst>
            <pc:docMk/>
            <pc:sldMk cId="0" sldId="262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46:55.353" v="176"/>
          <ac:spMkLst>
            <pc:docMk/>
            <pc:sldMk cId="0" sldId="262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47:11.228" v="184" actId="20577"/>
          <ac:spMkLst>
            <pc:docMk/>
            <pc:sldMk cId="0" sldId="262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47:19.259" v="185"/>
          <ac:spMkLst>
            <pc:docMk/>
            <pc:sldMk cId="0" sldId="262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47:35.261" v="188"/>
          <ac:spMkLst>
            <pc:docMk/>
            <pc:sldMk cId="0" sldId="262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47:46.515" v="189"/>
          <ac:spMkLst>
            <pc:docMk/>
            <pc:sldMk cId="0" sldId="262"/>
            <ac:spMk id="9" creationId="{00000000-0000-0000-0000-000000000000}"/>
          </ac:spMkLst>
        </pc:spChg>
      </pc:sldChg>
      <pc:sldChg chg="modSp">
        <pc:chgData name="Aleksandar Pavlović" userId="46d4a08d-0152-40b9-8701-b836533c8a71" providerId="ADAL" clId="{AC6DFCAB-88E9-49C2-9E62-5AF591298656}" dt="2026-01-10T08:49:56.604" v="263"/>
        <pc:sldMkLst>
          <pc:docMk/>
          <pc:sldMk cId="0" sldId="263"/>
        </pc:sldMkLst>
        <pc:spChg chg="mod">
          <ac:chgData name="Aleksandar Pavlović" userId="46d4a08d-0152-40b9-8701-b836533c8a71" providerId="ADAL" clId="{AC6DFCAB-88E9-49C2-9E62-5AF591298656}" dt="2026-01-10T08:47:58.382" v="190"/>
          <ac:spMkLst>
            <pc:docMk/>
            <pc:sldMk cId="0" sldId="263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48:05.723" v="191"/>
          <ac:spMkLst>
            <pc:docMk/>
            <pc:sldMk cId="0" sldId="263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48:14.102" v="192"/>
          <ac:spMkLst>
            <pc:docMk/>
            <pc:sldMk cId="0" sldId="263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48:42.742" v="209" actId="14100"/>
          <ac:spMkLst>
            <pc:docMk/>
            <pc:sldMk cId="0" sldId="263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48:38.516" v="208" actId="20577"/>
          <ac:spMkLst>
            <pc:docMk/>
            <pc:sldMk cId="0" sldId="263"/>
            <ac:spMk id="9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49:03.086" v="234" actId="20577"/>
          <ac:spMkLst>
            <pc:docMk/>
            <pc:sldMk cId="0" sldId="263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48:45.379" v="210" actId="14100"/>
          <ac:spMkLst>
            <pc:docMk/>
            <pc:sldMk cId="0" sldId="263"/>
            <ac:spMk id="11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49:37.239" v="261" actId="20577"/>
          <ac:spMkLst>
            <pc:docMk/>
            <pc:sldMk cId="0" sldId="263"/>
            <ac:spMk id="12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49:49.152" v="262"/>
          <ac:spMkLst>
            <pc:docMk/>
            <pc:sldMk cId="0" sldId="263"/>
            <ac:spMk id="13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49:56.604" v="263"/>
          <ac:spMkLst>
            <pc:docMk/>
            <pc:sldMk cId="0" sldId="263"/>
            <ac:spMk id="14" creationId="{00000000-0000-0000-0000-000000000000}"/>
          </ac:spMkLst>
        </pc:spChg>
      </pc:sldChg>
      <pc:sldChg chg="modSp">
        <pc:chgData name="Aleksandar Pavlović" userId="46d4a08d-0152-40b9-8701-b836533c8a71" providerId="ADAL" clId="{AC6DFCAB-88E9-49C2-9E62-5AF591298656}" dt="2026-01-10T08:50:44.905" v="269"/>
        <pc:sldMkLst>
          <pc:docMk/>
          <pc:sldMk cId="0" sldId="264"/>
        </pc:sldMkLst>
        <pc:spChg chg="mod">
          <ac:chgData name="Aleksandar Pavlović" userId="46d4a08d-0152-40b9-8701-b836533c8a71" providerId="ADAL" clId="{AC6DFCAB-88E9-49C2-9E62-5AF591298656}" dt="2026-01-10T08:50:06.051" v="264"/>
          <ac:spMkLst>
            <pc:docMk/>
            <pc:sldMk cId="0" sldId="264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50:15.835" v="265"/>
          <ac:spMkLst>
            <pc:docMk/>
            <pc:sldMk cId="0" sldId="264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50:22.787" v="266"/>
          <ac:spMkLst>
            <pc:docMk/>
            <pc:sldMk cId="0" sldId="264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50:30.561" v="267"/>
          <ac:spMkLst>
            <pc:docMk/>
            <pc:sldMk cId="0" sldId="264"/>
            <ac:spMk id="13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50:37.790" v="268"/>
          <ac:spMkLst>
            <pc:docMk/>
            <pc:sldMk cId="0" sldId="264"/>
            <ac:spMk id="14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50:44.905" v="269"/>
          <ac:spMkLst>
            <pc:docMk/>
            <pc:sldMk cId="0" sldId="264"/>
            <ac:spMk id="15" creationId="{00000000-0000-0000-0000-000000000000}"/>
          </ac:spMkLst>
        </pc:spChg>
      </pc:sldChg>
      <pc:sldChg chg="modSp">
        <pc:chgData name="Aleksandar Pavlović" userId="46d4a08d-0152-40b9-8701-b836533c8a71" providerId="ADAL" clId="{AC6DFCAB-88E9-49C2-9E62-5AF591298656}" dt="2026-01-10T08:51:59.279" v="307" actId="114"/>
        <pc:sldMkLst>
          <pc:docMk/>
          <pc:sldMk cId="0" sldId="265"/>
        </pc:sldMkLst>
        <pc:spChg chg="mod">
          <ac:chgData name="Aleksandar Pavlović" userId="46d4a08d-0152-40b9-8701-b836533c8a71" providerId="ADAL" clId="{AC6DFCAB-88E9-49C2-9E62-5AF591298656}" dt="2026-01-10T08:51:04.532" v="284" actId="20577"/>
          <ac:spMkLst>
            <pc:docMk/>
            <pc:sldMk cId="0" sldId="265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51:23.136" v="302" actId="20577"/>
          <ac:spMkLst>
            <pc:docMk/>
            <pc:sldMk cId="0" sldId="265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51:30.876" v="303"/>
          <ac:spMkLst>
            <pc:docMk/>
            <pc:sldMk cId="0" sldId="265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51:40.545" v="304"/>
          <ac:spMkLst>
            <pc:docMk/>
            <pc:sldMk cId="0" sldId="265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51:48.111" v="305"/>
          <ac:spMkLst>
            <pc:docMk/>
            <pc:sldMk cId="0" sldId="265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51:59.279" v="307" actId="114"/>
          <ac:spMkLst>
            <pc:docMk/>
            <pc:sldMk cId="0" sldId="265"/>
            <ac:spMk id="8" creationId="{00000000-0000-0000-0000-000000000000}"/>
          </ac:spMkLst>
        </pc:spChg>
      </pc:sldChg>
      <pc:sldChg chg="modSp">
        <pc:chgData name="Aleksandar Pavlović" userId="46d4a08d-0152-40b9-8701-b836533c8a71" providerId="ADAL" clId="{AC6DFCAB-88E9-49C2-9E62-5AF591298656}" dt="2026-01-10T08:53:29.289" v="349"/>
        <pc:sldMkLst>
          <pc:docMk/>
          <pc:sldMk cId="0" sldId="266"/>
        </pc:sldMkLst>
        <pc:spChg chg="mod">
          <ac:chgData name="Aleksandar Pavlović" userId="46d4a08d-0152-40b9-8701-b836533c8a71" providerId="ADAL" clId="{AC6DFCAB-88E9-49C2-9E62-5AF591298656}" dt="2026-01-10T08:52:13.221" v="308"/>
          <ac:spMkLst>
            <pc:docMk/>
            <pc:sldMk cId="0" sldId="266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52:21.990" v="309"/>
          <ac:spMkLst>
            <pc:docMk/>
            <pc:sldMk cId="0" sldId="266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52:36.382" v="322" actId="20577"/>
          <ac:spMkLst>
            <pc:docMk/>
            <pc:sldMk cId="0" sldId="266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52:47.982" v="343" actId="20577"/>
          <ac:spMkLst>
            <pc:docMk/>
            <pc:sldMk cId="0" sldId="266"/>
            <ac:spMk id="9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53:13.475" v="347"/>
          <ac:spMkLst>
            <pc:docMk/>
            <pc:sldMk cId="0" sldId="266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53:02.468" v="346" actId="20577"/>
          <ac:spMkLst>
            <pc:docMk/>
            <pc:sldMk cId="0" sldId="266"/>
            <ac:spMk id="12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53:21.998" v="348"/>
          <ac:spMkLst>
            <pc:docMk/>
            <pc:sldMk cId="0" sldId="266"/>
            <ac:spMk id="13" creationId="{00000000-0000-0000-0000-000000000000}"/>
          </ac:spMkLst>
        </pc:spChg>
        <pc:spChg chg="mod">
          <ac:chgData name="Aleksandar Pavlović" userId="46d4a08d-0152-40b9-8701-b836533c8a71" providerId="ADAL" clId="{AC6DFCAB-88E9-49C2-9E62-5AF591298656}" dt="2026-01-10T08:53:29.289" v="349"/>
          <ac:spMkLst>
            <pc:docMk/>
            <pc:sldMk cId="0" sldId="266"/>
            <ac:spMk id="14" creationId="{00000000-0000-0000-0000-000000000000}"/>
          </ac:spMkLst>
        </pc:spChg>
      </pc:sldChg>
      <pc:sldChg chg="delSp modSp">
        <pc:chgData name="Aleksandar Pavlović" userId="46d4a08d-0152-40b9-8701-b836533c8a71" providerId="ADAL" clId="{AC6DFCAB-88E9-49C2-9E62-5AF591298656}" dt="2026-01-10T08:54:11.758" v="351" actId="478"/>
        <pc:sldMkLst>
          <pc:docMk/>
          <pc:sldMk cId="0" sldId="267"/>
        </pc:sldMkLst>
        <pc:spChg chg="mod">
          <ac:chgData name="Aleksandar Pavlović" userId="46d4a08d-0152-40b9-8701-b836533c8a71" providerId="ADAL" clId="{AC6DFCAB-88E9-49C2-9E62-5AF591298656}" dt="2026-01-10T08:53:36.421" v="350"/>
          <ac:spMkLst>
            <pc:docMk/>
            <pc:sldMk cId="0" sldId="267"/>
            <ac:spMk id="2" creationId="{00000000-0000-0000-0000-000000000000}"/>
          </ac:spMkLst>
        </pc:spChg>
        <pc:spChg chg="del">
          <ac:chgData name="Aleksandar Pavlović" userId="46d4a08d-0152-40b9-8701-b836533c8a71" providerId="ADAL" clId="{AC6DFCAB-88E9-49C2-9E62-5AF591298656}" dt="2026-01-10T08:54:11.758" v="351" actId="478"/>
          <ac:spMkLst>
            <pc:docMk/>
            <pc:sldMk cId="0" sldId="267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455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148364"/>
            <a:ext cx="1328261" cy="1328261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3448645" y="2123480"/>
            <a:ext cx="458616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00"/>
              </a:lnSpc>
            </a:pPr>
            <a:r>
              <a:rPr lang="pl-PL" sz="19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MEDIAktivni Mladi: Informisanje na Balkanu</a:t>
            </a:r>
          </a:p>
        </p:txBody>
      </p:sp>
      <p:sp>
        <p:nvSpPr>
          <p:cNvPr id="5" name="Text 1"/>
          <p:cNvSpPr/>
          <p:nvPr/>
        </p:nvSpPr>
        <p:spPr>
          <a:xfrm>
            <a:off x="793790" y="3997523"/>
            <a:ext cx="7556421" cy="17116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6700"/>
              </a:lnSpc>
            </a:pPr>
            <a:r>
              <a:rPr lang="sr-Latn-RS" sz="5400" b="1" i="0" dirty="0">
                <a:effectLst/>
              </a:rPr>
              <a:t>Alati za proveru i verifikaciju činjenica</a:t>
            </a:r>
            <a:endParaRPr lang="en-US" sz="5350" dirty="0"/>
          </a:p>
        </p:txBody>
      </p:sp>
      <p:sp>
        <p:nvSpPr>
          <p:cNvPr id="6" name="Text 2"/>
          <p:cNvSpPr/>
          <p:nvPr/>
        </p:nvSpPr>
        <p:spPr>
          <a:xfrm>
            <a:off x="924419" y="6006822"/>
            <a:ext cx="755642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sr-Latn-R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Suvereno k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retanje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kroz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informacioni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pejzaž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0484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40430"/>
            <a:ext cx="728186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sr-Latn-R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Dodatni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izazov</a:t>
            </a:r>
            <a:r>
              <a:rPr lang="sr-Latn-R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u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proveri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činjenica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556522"/>
            <a:ext cx="3503771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00"/>
              </a:lnSpc>
            </a:pPr>
            <a:r>
              <a:rPr lang="en-US" sz="2300" dirty="0" err="1">
                <a:solidFill>
                  <a:srgbClr val="373B48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Pogrešno</a:t>
            </a:r>
            <a:r>
              <a:rPr lang="en-US" sz="2300" dirty="0">
                <a:solidFill>
                  <a:srgbClr val="373B48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373B48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tumačenje</a:t>
            </a:r>
            <a:r>
              <a:rPr lang="en-US" sz="2300" dirty="0">
                <a:solidFill>
                  <a:srgbClr val="373B48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373B48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satir</a:t>
            </a:r>
            <a:r>
              <a:rPr lang="sr-Latn-RS" sz="2300" dirty="0">
                <a:solidFill>
                  <a:srgbClr val="373B48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ičnog sadržaja</a:t>
            </a:r>
            <a:endParaRPr lang="en-US" sz="2300" dirty="0"/>
          </a:p>
        </p:txBody>
      </p:sp>
      <p:sp>
        <p:nvSpPr>
          <p:cNvPr id="5" name="Text 2"/>
          <p:cNvSpPr/>
          <p:nvPr/>
        </p:nvSpPr>
        <p:spPr>
          <a:xfrm>
            <a:off x="793790" y="5126950"/>
            <a:ext cx="6279356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Satirični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novinski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sajtovi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poput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The Onion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The Borowitz Report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često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proizvode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preuveličane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fabrikovane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priče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u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komične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svrhe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Oni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koji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proveravaju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činjenice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treba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budu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svesni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ovih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izvora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kako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bi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izbegli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pogrešno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tumačenje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satire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kao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legitimnih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vesti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7564874" y="4556522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00"/>
              </a:lnSpc>
            </a:pPr>
            <a:r>
              <a:rPr lang="en-US" sz="2300" dirty="0" err="1">
                <a:solidFill>
                  <a:srgbClr val="373B48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Zanemarivanje</a:t>
            </a:r>
            <a:r>
              <a:rPr lang="en-US" sz="2300" dirty="0">
                <a:solidFill>
                  <a:srgbClr val="373B48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373B48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konteksta</a:t>
            </a:r>
            <a:endParaRPr lang="en-US" sz="2300" dirty="0"/>
          </a:p>
        </p:txBody>
      </p:sp>
      <p:sp>
        <p:nvSpPr>
          <p:cNvPr id="7" name="Text 4"/>
          <p:cNvSpPr/>
          <p:nvPr/>
        </p:nvSpPr>
        <p:spPr>
          <a:xfrm>
            <a:off x="7564874" y="5126950"/>
            <a:ext cx="6279356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Čak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činjenične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informacije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mogu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biti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obmanjujuće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ako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uzmu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van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konteksta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Uvek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uzmite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u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obzir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širi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kontekst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u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kojem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je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izjava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statistika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data.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564874" y="6198513"/>
            <a:ext cx="6279356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i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Primer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: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Izveštaj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stopi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kriminala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može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zvučati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alarmantno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važno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je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proveriti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u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vremenskom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okviru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pod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kojim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okolnostima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stope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zabeležene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30248"/>
            <a:ext cx="770405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Značaj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provere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činjenica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1091446" y="2344817"/>
            <a:ext cx="12745164" cy="1488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900"/>
              </a:lnSpc>
            </a:pP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U 21.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veku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,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gde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su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informacije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sve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pristupačnije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,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ali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često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nepouzdane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,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značaj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provere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činjenica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verifikacije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ne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može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biti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1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prenaglašen</a:t>
            </a: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.</a:t>
            </a:r>
            <a:endParaRPr lang="en-US" sz="3100" dirty="0"/>
          </a:p>
        </p:txBody>
      </p:sp>
      <p:sp>
        <p:nvSpPr>
          <p:cNvPr id="4" name="Shape 2"/>
          <p:cNvSpPr/>
          <p:nvPr/>
        </p:nvSpPr>
        <p:spPr>
          <a:xfrm>
            <a:off x="793790" y="2047161"/>
            <a:ext cx="22860" cy="2083713"/>
          </a:xfrm>
          <a:prstGeom prst="rect">
            <a:avLst/>
          </a:prstGeom>
          <a:solidFill>
            <a:srgbClr val="95CCDA"/>
          </a:solidFill>
          <a:ln/>
        </p:spPr>
      </p:sp>
      <p:sp>
        <p:nvSpPr>
          <p:cNvPr id="5" name="Text 3"/>
          <p:cNvSpPr/>
          <p:nvPr/>
        </p:nvSpPr>
        <p:spPr>
          <a:xfrm>
            <a:off x="793790" y="4453295"/>
            <a:ext cx="4182189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3</a:t>
            </a:r>
            <a:endParaRPr lang="en-US" sz="5150" dirty="0"/>
          </a:p>
        </p:txBody>
      </p:sp>
      <p:sp>
        <p:nvSpPr>
          <p:cNvPr id="6" name="Text 4"/>
          <p:cNvSpPr/>
          <p:nvPr/>
        </p:nvSpPr>
        <p:spPr>
          <a:xfrm>
            <a:off x="1644372" y="535626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K</a:t>
            </a:r>
            <a:r>
              <a:rPr lang="sr-Latn-R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ljučni alati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793790" y="5785485"/>
            <a:ext cx="4182189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Google Fact Check Explorer, Snopes, PolitiFact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5223986" y="4453295"/>
            <a:ext cx="418230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4</a:t>
            </a:r>
            <a:endParaRPr lang="en-US" sz="5150" dirty="0"/>
          </a:p>
        </p:txBody>
      </p:sp>
      <p:sp>
        <p:nvSpPr>
          <p:cNvPr id="9" name="Text 7"/>
          <p:cNvSpPr/>
          <p:nvPr/>
        </p:nvSpPr>
        <p:spPr>
          <a:xfrm>
            <a:off x="6014561" y="5356265"/>
            <a:ext cx="260115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sr-Latn-R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Tehnike verifikacije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5223986" y="5785485"/>
            <a:ext cx="4182308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Upoređivanje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izvora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reverzna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pretraga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slika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provera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metapodataka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procena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izvora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9654302" y="4453295"/>
            <a:ext cx="418230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4</a:t>
            </a:r>
            <a:endParaRPr lang="en-US" sz="5150" dirty="0"/>
          </a:p>
        </p:txBody>
      </p:sp>
      <p:sp>
        <p:nvSpPr>
          <p:cNvPr id="12" name="Text 10"/>
          <p:cNvSpPr/>
          <p:nvPr/>
        </p:nvSpPr>
        <p:spPr>
          <a:xfrm>
            <a:off x="10505003" y="535626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00"/>
              </a:lnSpc>
            </a:pPr>
            <a:r>
              <a:rPr lang="sr-Latn-R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U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običajene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zamke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9654302" y="5785485"/>
            <a:ext cx="4182308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Pristrasnost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potvrde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preterano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oslanjanje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jedan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izvor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pogrešno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tumačenje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satire,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zanemarivanje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konteksta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793790" y="6604040"/>
            <a:ext cx="13042821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Korišćenjem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pravih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alata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primenom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kritičkih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tehnika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svešću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uobičajenim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zamkama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pojedinci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mogu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razviti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jake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veštine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provere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činjenica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doprinose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informisanijem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pronicljivijem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društvu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837259"/>
            <a:ext cx="13042821" cy="1860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4650"/>
              </a:lnSpc>
            </a:pPr>
            <a:r>
              <a:rPr lang="en-US" sz="117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Hvala</a:t>
            </a:r>
            <a:endParaRPr lang="en-US" sz="117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199448"/>
            <a:ext cx="7556421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današnjem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ubrzanom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digitalnom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svetu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dezinformacije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lažne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vesti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šire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vrlo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brzo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što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čini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ključnim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razvijanje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veština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provere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činjenica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verifikacije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informacija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Sposobnost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kritičkog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pregledavanja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vesti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podataka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je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neophodna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za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sve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– od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novinara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edukatora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do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svakodnevnih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korisnika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medija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  <p:sp>
        <p:nvSpPr>
          <p:cNvPr id="4" name="Text 1"/>
          <p:cNvSpPr/>
          <p:nvPr/>
        </p:nvSpPr>
        <p:spPr>
          <a:xfrm>
            <a:off x="793790" y="4613315"/>
            <a:ext cx="7556421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Ova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prezentacija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istražuje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ključne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alate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resurse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efektivne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tehnike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za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proveru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izvora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uobičajene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zamke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treba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izbeći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prilikom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provere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činjenica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650688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Agenda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667601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868204" y="3704808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1</a:t>
            </a:r>
            <a:endParaRPr lang="en-US" sz="2300" dirty="0"/>
          </a:p>
        </p:txBody>
      </p:sp>
      <p:sp>
        <p:nvSpPr>
          <p:cNvPr id="5" name="Text 3"/>
          <p:cNvSpPr/>
          <p:nvPr/>
        </p:nvSpPr>
        <p:spPr>
          <a:xfrm>
            <a:off x="1438632" y="373582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Alati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resursi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438632" y="4165044"/>
            <a:ext cx="3537347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Istražite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slobodno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dostupne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platforme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dizajnirane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za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proveru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autentičnosti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vesti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slika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drugih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medija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5223986" y="3667601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5298400" y="3704808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2</a:t>
            </a:r>
            <a:endParaRPr lang="en-US" sz="2300" dirty="0"/>
          </a:p>
        </p:txBody>
      </p:sp>
      <p:sp>
        <p:nvSpPr>
          <p:cNvPr id="9" name="Text 7"/>
          <p:cNvSpPr/>
          <p:nvPr/>
        </p:nvSpPr>
        <p:spPr>
          <a:xfrm>
            <a:off x="5868829" y="3735824"/>
            <a:ext cx="260115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Tehnike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sr-Latn-R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za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verifikacij</a:t>
            </a:r>
            <a:r>
              <a:rPr lang="sr-Latn-R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u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5868829" y="4165044"/>
            <a:ext cx="3537466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sr-Latn-R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Ovladajte efikasnim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metod</a:t>
            </a:r>
            <a:r>
              <a:rPr lang="sr-Latn-R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ama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za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upoređivanje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izvora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proveru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slika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procenu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kredibiliteta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9654302" y="3667601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9728716" y="3704808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3</a:t>
            </a:r>
            <a:endParaRPr lang="en-US" sz="2300" dirty="0"/>
          </a:p>
        </p:txBody>
      </p:sp>
      <p:sp>
        <p:nvSpPr>
          <p:cNvPr id="13" name="Text 11"/>
          <p:cNvSpPr/>
          <p:nvPr/>
        </p:nvSpPr>
        <p:spPr>
          <a:xfrm>
            <a:off x="10299144" y="373582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Uobičajene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zamke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10299144" y="4165044"/>
            <a:ext cx="3537466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Razumite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greške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ljudi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često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prave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prilikom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verifikacije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informacija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3207305" y="5922884"/>
            <a:ext cx="1304282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kraja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ove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prezentacije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imaćete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praktično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znanje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će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vam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pomoći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endParaRPr lang="sr-Latn-RS" sz="1550" dirty="0">
              <a:solidFill>
                <a:srgbClr val="384653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>
              <a:lnSpc>
                <a:spcPts val="2300"/>
              </a:lnSpc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borbi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protiv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lažnih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informacija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omogućiti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ostanete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informisani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osnovu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činjenica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14694"/>
            <a:ext cx="675048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it-IT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Osnovni alati za proveru činjenica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331607"/>
            <a:ext cx="4215289" cy="2062282"/>
          </a:xfrm>
          <a:prstGeom prst="roundRect">
            <a:avLst>
              <a:gd name="adj" fmla="val 4042"/>
            </a:avLst>
          </a:prstGeom>
          <a:solidFill>
            <a:srgbClr val="FAF9F5"/>
          </a:solidFill>
          <a:ln w="22860">
            <a:solidFill>
              <a:srgbClr val="BFD3D8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331607"/>
            <a:ext cx="91440" cy="206228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106448" y="3552825"/>
            <a:ext cx="316861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Google Fact Check Explorer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106448" y="3982045"/>
            <a:ext cx="3681413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Obuhvata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provere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činjenica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renomiranih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izvora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širom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weba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omogućavajući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korisnicima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traže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tvrdnje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vide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kako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ocenjene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5207437" y="3331607"/>
            <a:ext cx="4215408" cy="2062282"/>
          </a:xfrm>
          <a:prstGeom prst="roundRect">
            <a:avLst>
              <a:gd name="adj" fmla="val 4042"/>
            </a:avLst>
          </a:prstGeom>
          <a:solidFill>
            <a:srgbClr val="FAF9F5"/>
          </a:solidFill>
          <a:ln w="22860">
            <a:solidFill>
              <a:srgbClr val="BFD3D8"/>
            </a:solidFill>
            <a:prstDash val="solid"/>
          </a:ln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437" y="3331607"/>
            <a:ext cx="91440" cy="2062282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520095" y="355282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Snopes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5520095" y="3982045"/>
            <a:ext cx="3681532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Jedan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od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najpoznatijih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sajtova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za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proveru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činjenica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specijalizovan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za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razotkrivanje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mitova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urbanih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legendi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viralnih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informacija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  <p:sp>
        <p:nvSpPr>
          <p:cNvPr id="11" name="Shape 7"/>
          <p:cNvSpPr/>
          <p:nvPr/>
        </p:nvSpPr>
        <p:spPr>
          <a:xfrm>
            <a:off x="9621203" y="3331607"/>
            <a:ext cx="4215289" cy="2062282"/>
          </a:xfrm>
          <a:prstGeom prst="roundRect">
            <a:avLst>
              <a:gd name="adj" fmla="val 4042"/>
            </a:avLst>
          </a:prstGeom>
          <a:solidFill>
            <a:srgbClr val="FAF9F5"/>
          </a:solidFill>
          <a:ln w="22860">
            <a:solidFill>
              <a:srgbClr val="BFD3D8"/>
            </a:solidFill>
            <a:prstDash val="solid"/>
          </a:ln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1203" y="3331607"/>
            <a:ext cx="91440" cy="2062282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9933861" y="355282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PolitiFact</a:t>
            </a:r>
            <a:endParaRPr lang="en-US" sz="1950" dirty="0"/>
          </a:p>
        </p:txBody>
      </p:sp>
      <p:sp>
        <p:nvSpPr>
          <p:cNvPr id="14" name="Text 9"/>
          <p:cNvSpPr/>
          <p:nvPr/>
        </p:nvSpPr>
        <p:spPr>
          <a:xfrm>
            <a:off x="9933861" y="3982045"/>
            <a:ext cx="3681413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Pruža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detaljnu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proveru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činjenica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političkih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izjava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ocenjujući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"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Meraču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istine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"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kako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bi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pokazao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koliko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tačne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  <p:sp>
        <p:nvSpPr>
          <p:cNvPr id="15" name="Text 10"/>
          <p:cNvSpPr/>
          <p:nvPr/>
        </p:nvSpPr>
        <p:spPr>
          <a:xfrm>
            <a:off x="793790" y="5617131"/>
            <a:ext cx="1304282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Upoznavanje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ovim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platformama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omogućava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korisnicima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brzu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proveru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činjenica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pre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deljenja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oslanjanja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informacije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2217" y="407075"/>
            <a:ext cx="5841921" cy="462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600"/>
              </a:lnSpc>
            </a:pPr>
            <a:r>
              <a:rPr lang="en-US" sz="2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Specijalizovaniji</a:t>
            </a:r>
            <a:r>
              <a:rPr lang="en-US" sz="2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alati</a:t>
            </a:r>
            <a:r>
              <a:rPr lang="en-US" sz="2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za </a:t>
            </a:r>
            <a:r>
              <a:rPr lang="en-US" sz="2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verifikaciju</a:t>
            </a:r>
            <a:endParaRPr lang="en-US" sz="2900" dirty="0"/>
          </a:p>
        </p:txBody>
      </p:sp>
      <p:sp>
        <p:nvSpPr>
          <p:cNvPr id="3" name="Text 1"/>
          <p:cNvSpPr/>
          <p:nvPr/>
        </p:nvSpPr>
        <p:spPr>
          <a:xfrm>
            <a:off x="592217" y="1239798"/>
            <a:ext cx="1850827" cy="231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FactCheck.org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592217" y="1619131"/>
            <a:ext cx="6542365" cy="4443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00"/>
              </a:lnSpc>
            </a:pPr>
            <a:r>
              <a:rPr lang="sr-Latn-R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Politički Nnutralna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neprofitna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organizacija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koja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pruža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dubinsku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analizu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razotkriva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lažne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političke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javne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političke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tvrdnje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1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17" y="2230041"/>
            <a:ext cx="6542365" cy="654236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503438" y="1239798"/>
            <a:ext cx="1981676" cy="231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00"/>
              </a:lnSpc>
            </a:pPr>
            <a:r>
              <a:rPr lang="en-US" sz="145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Alati</a:t>
            </a:r>
            <a:r>
              <a:rPr lang="en-US" sz="1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za </a:t>
            </a:r>
            <a:r>
              <a:rPr lang="en-US" sz="145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vizuelnu</a:t>
            </a:r>
            <a:r>
              <a:rPr lang="en-US" sz="1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45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verifikaciju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7503438" y="1619131"/>
            <a:ext cx="6542365" cy="2221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1700"/>
              </a:lnSpc>
              <a:buSzPct val="100000"/>
              <a:buChar char="•"/>
            </a:pPr>
            <a:r>
              <a:rPr lang="en-US" sz="1150" i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TinEye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: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Alat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za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reverznu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pretragu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slika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koji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pomaže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u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proveri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porekla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slike</a:t>
            </a:r>
            <a:endParaRPr lang="en-US" sz="1150" dirty="0"/>
          </a:p>
        </p:txBody>
      </p:sp>
      <p:sp>
        <p:nvSpPr>
          <p:cNvPr id="8" name="Text 5"/>
          <p:cNvSpPr/>
          <p:nvPr/>
        </p:nvSpPr>
        <p:spPr>
          <a:xfrm>
            <a:off x="7503438" y="1893094"/>
            <a:ext cx="6542365" cy="2221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1700"/>
              </a:lnSpc>
              <a:buSzPct val="100000"/>
              <a:buChar char="•"/>
            </a:pPr>
            <a:r>
              <a:rPr lang="en-US" sz="1150" i="1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InVID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: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Ekstenzija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za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pretraživač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koja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pomaže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u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verifikaciji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videa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slika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društvenih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mreža</a:t>
            </a:r>
            <a:endParaRPr lang="en-US" sz="1150" dirty="0"/>
          </a:p>
        </p:txBody>
      </p:sp>
      <p:sp>
        <p:nvSpPr>
          <p:cNvPr id="9" name="Text 6"/>
          <p:cNvSpPr/>
          <p:nvPr/>
        </p:nvSpPr>
        <p:spPr>
          <a:xfrm>
            <a:off x="7503438" y="2248495"/>
            <a:ext cx="6542365" cy="4443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00"/>
              </a:lnSpc>
            </a:pP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Ovi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alati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ključni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za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identifikaciju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manipulisanih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ili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van-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kontekstualnih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vizuelnih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sadržaja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koji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se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često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brzo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šire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onlajn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1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30611"/>
            <a:ext cx="955417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sr-Latn-R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Višestruko u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poređivanje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sa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sr-Latn-R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pouzdanim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izvorima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1091446" y="3345180"/>
            <a:ext cx="881895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00"/>
              </a:lnSpc>
            </a:pP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Uvek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proverite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tvrdnju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konsultovanjem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više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pouzdanih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izvora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.</a:t>
            </a:r>
            <a:endParaRPr lang="en-US" sz="2300" dirty="0"/>
          </a:p>
        </p:txBody>
      </p:sp>
      <p:sp>
        <p:nvSpPr>
          <p:cNvPr id="4" name="Shape 2"/>
          <p:cNvSpPr/>
          <p:nvPr/>
        </p:nvSpPr>
        <p:spPr>
          <a:xfrm>
            <a:off x="793790" y="3047524"/>
            <a:ext cx="22860" cy="967383"/>
          </a:xfrm>
          <a:prstGeom prst="rect">
            <a:avLst/>
          </a:prstGeom>
          <a:solidFill>
            <a:srgbClr val="95CCDA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238149"/>
            <a:ext cx="496133" cy="49613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537930" y="4355902"/>
            <a:ext cx="284714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sr-Latn-R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Vodeče novinske kuće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1537930" y="4785122"/>
            <a:ext cx="3438049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Organizacije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jakim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uredničkim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standardima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procesima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provere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činjenica</a:t>
            </a:r>
            <a:endParaRPr lang="en-US" sz="15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986" y="4238149"/>
            <a:ext cx="496133" cy="496133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968127" y="435590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Akademski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časopisi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5968127" y="4785122"/>
            <a:ext cx="3438168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Recenzirane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publikacije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rigoroznim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standardima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verifikacije</a:t>
            </a:r>
            <a:endParaRPr lang="en-US" sz="15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4302" y="4238149"/>
            <a:ext cx="496133" cy="496133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0398443" y="435590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Zvanični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izveštaji</a:t>
            </a:r>
            <a:endParaRPr lang="en-US" sz="1950" dirty="0"/>
          </a:p>
        </p:txBody>
      </p:sp>
      <p:sp>
        <p:nvSpPr>
          <p:cNvPr id="13" name="Text 8"/>
          <p:cNvSpPr/>
          <p:nvPr/>
        </p:nvSpPr>
        <p:spPr>
          <a:xfrm>
            <a:off x="10398443" y="4785122"/>
            <a:ext cx="3438168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Dokumenti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renomiranih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organizacija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poput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SZO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vladinih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agencija</a:t>
            </a:r>
            <a:endParaRPr lang="en-US" sz="1550" dirty="0"/>
          </a:p>
        </p:txBody>
      </p:sp>
      <p:sp>
        <p:nvSpPr>
          <p:cNvPr id="14" name="Text 9"/>
          <p:cNvSpPr/>
          <p:nvPr/>
        </p:nvSpPr>
        <p:spPr>
          <a:xfrm>
            <a:off x="793790" y="5901333"/>
            <a:ext cx="1304282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i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Primer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: Za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medicinske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tvrdnje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konsultujte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Svetsku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zdravstvenu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organizaciju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PubMed da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potvrdite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legitimnost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9407"/>
            <a:ext cx="924056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Tehnike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verifikacije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slika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videa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085499"/>
            <a:ext cx="7632025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900"/>
              </a:lnSpc>
            </a:pP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Slike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se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često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zloupotrebljavaju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ili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uzimaju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van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konteksta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da bi se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obmanuli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23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gledaoci</a:t>
            </a: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.</a:t>
            </a:r>
            <a:endParaRPr lang="en-US" sz="23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052882"/>
            <a:ext cx="992267" cy="120288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984415" y="3251240"/>
            <a:ext cx="254091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sr-Latn-R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Obrnuta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pretraga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slika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984415" y="3759756"/>
            <a:ext cx="6441400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Koristite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Google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TinEye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pratite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sliku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do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njenog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originalnog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izvora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255770"/>
            <a:ext cx="992267" cy="150054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984415" y="445412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Provera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metapodataka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1984415" y="4962644"/>
            <a:ext cx="6441400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Analizirajte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informacije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kao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što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lokacija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vreme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datum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kreiranja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pomoću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alata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poput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FotoForensics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7543" y="2110383"/>
            <a:ext cx="4926568" cy="492656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40500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850"/>
              </a:lnSpc>
            </a:pPr>
            <a:r>
              <a:rPr lang="it-IT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Procena pristrasnosti i kredibiliteta izvora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2678311"/>
            <a:ext cx="755642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Razumevanje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pristrasnosti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reputacije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izvora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je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ključno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za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tačnu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proveru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činjenica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280190" y="3199209"/>
            <a:ext cx="3679031" cy="1734145"/>
          </a:xfrm>
          <a:prstGeom prst="roundRect">
            <a:avLst>
              <a:gd name="adj" fmla="val 4807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486168" y="3405188"/>
            <a:ext cx="260782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Media Bias/Fact Check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6486168" y="3834408"/>
            <a:ext cx="3267075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Pruža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analizu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političke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orijentacije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izvora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istorije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faktografskog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izveštavanja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transparentnosti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10157579" y="3199209"/>
            <a:ext cx="3808792" cy="1734145"/>
          </a:xfrm>
          <a:prstGeom prst="roundRect">
            <a:avLst>
              <a:gd name="adj" fmla="val 4807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363557" y="340518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Istraživanje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vlasni</a:t>
            </a:r>
            <a:r>
              <a:rPr lang="sr-Latn-R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čke strukture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10363557" y="3834408"/>
            <a:ext cx="3267075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sr-Latn-R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Istrađite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ko </a:t>
            </a:r>
            <a:r>
              <a:rPr lang="sr-Latn-R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je vlasnik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publikacij</a:t>
            </a:r>
            <a:r>
              <a:rPr lang="sr-Latn-R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veb-sajt</a:t>
            </a:r>
            <a:r>
              <a:rPr lang="sr-Latn-R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biste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razumeli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potencijalne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sukobe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interesa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6280190" y="5131713"/>
            <a:ext cx="7686181" cy="1138833"/>
          </a:xfrm>
          <a:prstGeom prst="roundRect">
            <a:avLst>
              <a:gd name="adj" fmla="val 7320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486168" y="5337691"/>
            <a:ext cx="249876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sr-Latn-R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Provera prethodnog ugleda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6486168" y="5766911"/>
            <a:ext cx="7144464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Pregledajte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istoriju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ispravki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povlačenja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tačnosti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izvora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6280190" y="6493788"/>
            <a:ext cx="7556421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Ovo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vam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omogućava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utvrdite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da li je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izvor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verovatno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će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tačno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predstaviti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informacije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da li bi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mogle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biti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izmenjene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zbog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pristrasnosti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77296"/>
            <a:ext cx="772787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Uobičajene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zamke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u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proveri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činjenica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491865"/>
            <a:ext cx="6422231" cy="2039541"/>
          </a:xfrm>
          <a:prstGeom prst="roundRect">
            <a:avLst>
              <a:gd name="adj" fmla="val 5380"/>
            </a:avLst>
          </a:prstGeom>
          <a:solidFill>
            <a:srgbClr val="FAF9F5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469005"/>
            <a:ext cx="6422231" cy="9144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249" y="3194209"/>
            <a:ext cx="595313" cy="59531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3885843" y="3343037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1</a:t>
            </a:r>
            <a:endParaRPr lang="en-US" sz="1850" dirty="0"/>
          </a:p>
        </p:txBody>
      </p:sp>
      <p:sp>
        <p:nvSpPr>
          <p:cNvPr id="7" name="Text 3"/>
          <p:cNvSpPr/>
          <p:nvPr/>
        </p:nvSpPr>
        <p:spPr>
          <a:xfrm>
            <a:off x="1015008" y="398799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Pristrasnost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potvrde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1015008" y="4417219"/>
            <a:ext cx="5979795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Ljudi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često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traže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informacije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podržavaju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njihova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prethodna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uverenja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Da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biste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ovo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izbegli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aktivno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tražite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suprotstavljene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stavove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dovedite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u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pitanje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svoje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pretpostavke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  <p:sp>
        <p:nvSpPr>
          <p:cNvPr id="9" name="Shape 5"/>
          <p:cNvSpPr/>
          <p:nvPr/>
        </p:nvSpPr>
        <p:spPr>
          <a:xfrm>
            <a:off x="7414379" y="3491865"/>
            <a:ext cx="6422231" cy="2039541"/>
          </a:xfrm>
          <a:prstGeom prst="roundRect">
            <a:avLst>
              <a:gd name="adj" fmla="val 5380"/>
            </a:avLst>
          </a:prstGeom>
          <a:solidFill>
            <a:srgbClr val="FAF9F5"/>
          </a:solidFill>
          <a:ln/>
        </p:spPr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379" y="3469005"/>
            <a:ext cx="6422231" cy="91440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7838" y="3194209"/>
            <a:ext cx="595313" cy="595313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0506432" y="3343037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2</a:t>
            </a:r>
            <a:endParaRPr lang="en-US" sz="1850" dirty="0"/>
          </a:p>
        </p:txBody>
      </p:sp>
      <p:sp>
        <p:nvSpPr>
          <p:cNvPr id="13" name="Text 7"/>
          <p:cNvSpPr/>
          <p:nvPr/>
        </p:nvSpPr>
        <p:spPr>
          <a:xfrm>
            <a:off x="7635597" y="3987998"/>
            <a:ext cx="330124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pl-PL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Preterano oslanjanje na jedan izvor</a:t>
            </a:r>
            <a:endParaRPr lang="en-US" sz="1950" dirty="0"/>
          </a:p>
        </p:txBody>
      </p:sp>
      <p:sp>
        <p:nvSpPr>
          <p:cNvPr id="14" name="Text 8"/>
          <p:cNvSpPr/>
          <p:nvPr/>
        </p:nvSpPr>
        <p:spPr>
          <a:xfrm>
            <a:off x="7635597" y="4417219"/>
            <a:ext cx="5979795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Oslanjanje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jedan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izvor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za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proveru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činjenica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čak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ako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je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renomiran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može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dovesti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do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nepotpunih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pogrešnih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rezultata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Uvek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proveravajte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informacije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više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izvora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  <p:sp>
        <p:nvSpPr>
          <p:cNvPr id="15" name="Text 9"/>
          <p:cNvSpPr/>
          <p:nvPr/>
        </p:nvSpPr>
        <p:spPr>
          <a:xfrm>
            <a:off x="793790" y="5754648"/>
            <a:ext cx="1304282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Razumevanje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ovih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zamki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može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pomoći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da se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obezbede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tačnije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procene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prilikom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verifikacije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informacija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826</Words>
  <Application>Microsoft Office PowerPoint</Application>
  <PresentationFormat>Custom</PresentationFormat>
  <Paragraphs>95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Host Grotesk Medium</vt:lpstr>
      <vt:lpstr>Roboto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Aleksandar Pavlović</cp:lastModifiedBy>
  <cp:revision>2</cp:revision>
  <dcterms:created xsi:type="dcterms:W3CDTF">2025-09-11T13:08:12Z</dcterms:created>
  <dcterms:modified xsi:type="dcterms:W3CDTF">2026-01-10T08:54:16Z</dcterms:modified>
</cp:coreProperties>
</file>