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eist" panose="020B0604020202020204" charset="0"/>
      <p:regular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F256E907-6C62-4D31-AAF9-4EBC7FF03AC4}"/>
    <pc:docChg chg="undo custSel modSld">
      <pc:chgData name="Aleksandar Pavlović" userId="46d4a08d-0152-40b9-8701-b836533c8a71" providerId="ADAL" clId="{F256E907-6C62-4D31-AAF9-4EBC7FF03AC4}" dt="2026-01-10T11:28:47.860" v="233" actId="478"/>
      <pc:docMkLst>
        <pc:docMk/>
      </pc:docMkLst>
      <pc:sldChg chg="modSp">
        <pc:chgData name="Aleksandar Pavlović" userId="46d4a08d-0152-40b9-8701-b836533c8a71" providerId="ADAL" clId="{F256E907-6C62-4D31-AAF9-4EBC7FF03AC4}" dt="2026-01-10T11:04:27.401" v="73" actId="20577"/>
        <pc:sldMkLst>
          <pc:docMk/>
          <pc:sldMk cId="0" sldId="256"/>
        </pc:sldMkLst>
        <pc:spChg chg="mod">
          <ac:chgData name="Aleksandar Pavlović" userId="46d4a08d-0152-40b9-8701-b836533c8a71" providerId="ADAL" clId="{F256E907-6C62-4D31-AAF9-4EBC7FF03AC4}" dt="2026-01-10T06:21:09.859" v="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06:22:03.305" v="34" actId="2711"/>
          <ac:spMkLst>
            <pc:docMk/>
            <pc:sldMk cId="0" sldId="256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4:27.401" v="73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04:55.126" v="78" actId="14100"/>
        <pc:sldMkLst>
          <pc:docMk/>
          <pc:sldMk cId="0" sldId="257"/>
        </pc:sldMkLst>
        <pc:spChg chg="mod">
          <ac:chgData name="Aleksandar Pavlović" userId="46d4a08d-0152-40b9-8701-b836533c8a71" providerId="ADAL" clId="{F256E907-6C62-4D31-AAF9-4EBC7FF03AC4}" dt="2026-01-10T11:04:44.321" v="76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4:55.126" v="78" actId="14100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06:06.372" v="97" actId="20577"/>
        <pc:sldMkLst>
          <pc:docMk/>
          <pc:sldMk cId="0" sldId="258"/>
        </pc:sldMkLst>
        <pc:spChg chg="mod">
          <ac:chgData name="Aleksandar Pavlović" userId="46d4a08d-0152-40b9-8701-b836533c8a71" providerId="ADAL" clId="{F256E907-6C62-4D31-AAF9-4EBC7FF03AC4}" dt="2026-01-10T11:05:04.412" v="79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5:12.010" v="80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5:32.977" v="82" actId="113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6:06.372" v="97" actId="20577"/>
          <ac:spMkLst>
            <pc:docMk/>
            <pc:sldMk cId="0" sldId="258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08:32.707" v="133"/>
        <pc:sldMkLst>
          <pc:docMk/>
          <pc:sldMk cId="0" sldId="259"/>
        </pc:sldMkLst>
        <pc:spChg chg="mod">
          <ac:chgData name="Aleksandar Pavlović" userId="46d4a08d-0152-40b9-8701-b836533c8a71" providerId="ADAL" clId="{F256E907-6C62-4D31-AAF9-4EBC7FF03AC4}" dt="2026-01-10T11:06:18.098" v="98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6:32.845" v="110" actId="20577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6:41.701" v="111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6:48.622" v="120" actId="20577"/>
          <ac:spMkLst>
            <pc:docMk/>
            <pc:sldMk cId="0" sldId="259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8:04.954" v="130"/>
          <ac:spMkLst>
            <pc:docMk/>
            <pc:sldMk cId="0" sldId="259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7:53.428" v="129" actId="255"/>
          <ac:spMkLst>
            <pc:docMk/>
            <pc:sldMk cId="0" sldId="259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8:12.502" v="131"/>
          <ac:spMkLst>
            <pc:docMk/>
            <pc:sldMk cId="0" sldId="259"/>
            <ac:spMk id="1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7:42.508" v="127" actId="255"/>
          <ac:spMkLst>
            <pc:docMk/>
            <pc:sldMk cId="0" sldId="259"/>
            <ac:spMk id="2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8:21.018" v="132"/>
          <ac:spMkLst>
            <pc:docMk/>
            <pc:sldMk cId="0" sldId="259"/>
            <ac:spMk id="23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7:25.241" v="123"/>
          <ac:spMkLst>
            <pc:docMk/>
            <pc:sldMk cId="0" sldId="259"/>
            <ac:spMk id="2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08:32.707" v="133"/>
          <ac:spMkLst>
            <pc:docMk/>
            <pc:sldMk cId="0" sldId="259"/>
            <ac:spMk id="28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0:56.592" v="141"/>
        <pc:sldMkLst>
          <pc:docMk/>
          <pc:sldMk cId="0" sldId="260"/>
        </pc:sldMkLst>
        <pc:spChg chg="mod">
          <ac:chgData name="Aleksandar Pavlović" userId="46d4a08d-0152-40b9-8701-b836533c8a71" providerId="ADAL" clId="{F256E907-6C62-4D31-AAF9-4EBC7FF03AC4}" dt="2026-01-10T11:09:19.877" v="135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0:19.757" v="1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0:42.519" v="139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0:26.031" v="13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0:49.576" v="140"/>
          <ac:spMkLst>
            <pc:docMk/>
            <pc:sldMk cId="0" sldId="260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0:33.483" v="138"/>
          <ac:spMkLst>
            <pc:docMk/>
            <pc:sldMk cId="0" sldId="260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0:56.592" v="141"/>
          <ac:spMkLst>
            <pc:docMk/>
            <pc:sldMk cId="0" sldId="260"/>
            <ac:spMk id="17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2:13.054" v="149"/>
        <pc:sldMkLst>
          <pc:docMk/>
          <pc:sldMk cId="0" sldId="261"/>
        </pc:sldMkLst>
        <pc:spChg chg="mod">
          <ac:chgData name="Aleksandar Pavlović" userId="46d4a08d-0152-40b9-8701-b836533c8a71" providerId="ADAL" clId="{F256E907-6C62-4D31-AAF9-4EBC7FF03AC4}" dt="2026-01-10T11:21:20.635" v="142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1:32.009" v="143"/>
          <ac:spMkLst>
            <pc:docMk/>
            <pc:sldMk cId="0" sldId="261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1:38.586" v="144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1:45.210" v="145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1:52.261" v="146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1:59.362" v="147"/>
          <ac:spMkLst>
            <pc:docMk/>
            <pc:sldMk cId="0" sldId="261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2:06.258" v="148"/>
          <ac:spMkLst>
            <pc:docMk/>
            <pc:sldMk cId="0" sldId="261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2:13.054" v="149"/>
          <ac:spMkLst>
            <pc:docMk/>
            <pc:sldMk cId="0" sldId="261"/>
            <ac:spMk id="10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3:31.338" v="164"/>
        <pc:sldMkLst>
          <pc:docMk/>
          <pc:sldMk cId="0" sldId="262"/>
        </pc:sldMkLst>
        <pc:spChg chg="mod">
          <ac:chgData name="Aleksandar Pavlović" userId="46d4a08d-0152-40b9-8701-b836533c8a71" providerId="ADAL" clId="{F256E907-6C62-4D31-AAF9-4EBC7FF03AC4}" dt="2026-01-10T11:22:35.212" v="155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2:28.652" v="151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2:44.054" v="156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2:50.678" v="157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2:57.772" v="158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3:09.200" v="161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3:18.613" v="162"/>
          <ac:spMkLst>
            <pc:docMk/>
            <pc:sldMk cId="0" sldId="262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3:24.826" v="163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3:31.338" v="164"/>
          <ac:spMkLst>
            <pc:docMk/>
            <pc:sldMk cId="0" sldId="262"/>
            <ac:spMk id="11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5:11.423" v="191"/>
        <pc:sldMkLst>
          <pc:docMk/>
          <pc:sldMk cId="0" sldId="263"/>
        </pc:sldMkLst>
        <pc:spChg chg="mod">
          <ac:chgData name="Aleksandar Pavlović" userId="46d4a08d-0152-40b9-8701-b836533c8a71" providerId="ADAL" clId="{F256E907-6C62-4D31-AAF9-4EBC7FF03AC4}" dt="2026-01-10T11:24:05.404" v="172" actId="20577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3:55.909" v="165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4:44.913" v="187" actId="20577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4:51.821" v="188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4:58.250" v="189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03.608" v="190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11.423" v="191"/>
          <ac:spMkLst>
            <pc:docMk/>
            <pc:sldMk cId="0" sldId="263"/>
            <ac:spMk id="10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6:06.451" v="198"/>
        <pc:sldMkLst>
          <pc:docMk/>
          <pc:sldMk cId="0" sldId="264"/>
        </pc:sldMkLst>
        <pc:spChg chg="mod">
          <ac:chgData name="Aleksandar Pavlović" userId="46d4a08d-0152-40b9-8701-b836533c8a71" providerId="ADAL" clId="{F256E907-6C62-4D31-AAF9-4EBC7FF03AC4}" dt="2026-01-10T11:25:22.042" v="192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30.345" v="193"/>
          <ac:spMkLst>
            <pc:docMk/>
            <pc:sldMk cId="0" sldId="264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38.208" v="194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46.046" v="195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53.080" v="196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5:59.704" v="197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6:06.451" v="198"/>
          <ac:spMkLst>
            <pc:docMk/>
            <pc:sldMk cId="0" sldId="264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7:24.159" v="222"/>
        <pc:sldMkLst>
          <pc:docMk/>
          <pc:sldMk cId="0" sldId="265"/>
        </pc:sldMkLst>
        <pc:spChg chg="mod">
          <ac:chgData name="Aleksandar Pavlović" userId="46d4a08d-0152-40b9-8701-b836533c8a71" providerId="ADAL" clId="{F256E907-6C62-4D31-AAF9-4EBC7FF03AC4}" dt="2026-01-10T11:26:14.634" v="199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6:23.575" v="200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6:30.958" v="201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6:39.613" v="202"/>
          <ac:spMkLst>
            <pc:docMk/>
            <pc:sldMk cId="0" sldId="265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6:46.102" v="203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6:51.927" v="204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7:16.899" v="221" actId="20577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7:24.159" v="222"/>
          <ac:spMkLst>
            <pc:docMk/>
            <pc:sldMk cId="0" sldId="265"/>
            <ac:spMk id="13" creationId="{00000000-0000-0000-0000-000000000000}"/>
          </ac:spMkLst>
        </pc:spChg>
      </pc:sldChg>
      <pc:sldChg chg="modSp">
        <pc:chgData name="Aleksandar Pavlović" userId="46d4a08d-0152-40b9-8701-b836533c8a71" providerId="ADAL" clId="{F256E907-6C62-4D31-AAF9-4EBC7FF03AC4}" dt="2026-01-10T11:28:30.607" v="230"/>
        <pc:sldMkLst>
          <pc:docMk/>
          <pc:sldMk cId="0" sldId="266"/>
        </pc:sldMkLst>
        <pc:spChg chg="mod">
          <ac:chgData name="Aleksandar Pavlović" userId="46d4a08d-0152-40b9-8701-b836533c8a71" providerId="ADAL" clId="{F256E907-6C62-4D31-AAF9-4EBC7FF03AC4}" dt="2026-01-10T11:27:42.587" v="223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7:48.810" v="224"/>
          <ac:spMkLst>
            <pc:docMk/>
            <pc:sldMk cId="0" sldId="26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8:11.251" v="227"/>
          <ac:spMkLst>
            <pc:docMk/>
            <pc:sldMk cId="0" sldId="26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7:56.869" v="225"/>
          <ac:spMkLst>
            <pc:docMk/>
            <pc:sldMk cId="0" sldId="266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8:17.334" v="228"/>
          <ac:spMkLst>
            <pc:docMk/>
            <pc:sldMk cId="0" sldId="26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8:04.083" v="22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8:24.431" v="229"/>
          <ac:spMkLst>
            <pc:docMk/>
            <pc:sldMk cId="0" sldId="266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F256E907-6C62-4D31-AAF9-4EBC7FF03AC4}" dt="2026-01-10T11:28:30.607" v="230"/>
          <ac:spMkLst>
            <pc:docMk/>
            <pc:sldMk cId="0" sldId="266"/>
            <ac:spMk id="12" creationId="{00000000-0000-0000-0000-000000000000}"/>
          </ac:spMkLst>
        </pc:spChg>
      </pc:sldChg>
      <pc:sldChg chg="delSp modSp">
        <pc:chgData name="Aleksandar Pavlović" userId="46d4a08d-0152-40b9-8701-b836533c8a71" providerId="ADAL" clId="{F256E907-6C62-4D31-AAF9-4EBC7FF03AC4}" dt="2026-01-10T11:28:47.860" v="233" actId="478"/>
        <pc:sldMkLst>
          <pc:docMk/>
          <pc:sldMk cId="0" sldId="267"/>
        </pc:sldMkLst>
        <pc:spChg chg="mod">
          <ac:chgData name="Aleksandar Pavlović" userId="46d4a08d-0152-40b9-8701-b836533c8a71" providerId="ADAL" clId="{F256E907-6C62-4D31-AAF9-4EBC7FF03AC4}" dt="2026-01-10T11:28:44.994" v="232"/>
          <ac:spMkLst>
            <pc:docMk/>
            <pc:sldMk cId="0" sldId="267"/>
            <ac:spMk id="3" creationId="{00000000-0000-0000-0000-000000000000}"/>
          </ac:spMkLst>
        </pc:spChg>
        <pc:spChg chg="del">
          <ac:chgData name="Aleksandar Pavlović" userId="46d4a08d-0152-40b9-8701-b836533c8a71" providerId="ADAL" clId="{F256E907-6C62-4D31-AAF9-4EBC7FF03AC4}" dt="2026-01-10T11:28:47.860" v="233" actId="478"/>
          <ac:spMkLst>
            <pc:docMk/>
            <pc:sldMk cId="0" sldId="267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28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ad.com/Brainstor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roteam.com/talosprincip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spen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pl-PL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427702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sr-Latn-RS" sz="78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Šta je kritičko mišljenje</a:t>
            </a:r>
            <a:r>
              <a:rPr lang="en-US" sz="7800" b="1" dirty="0">
                <a:solidFill>
                  <a:srgbClr val="006747"/>
                </a:solidFill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78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00"/>
              </a:lnSpc>
            </a:pPr>
            <a:r>
              <a:rPr lang="sr-Latn-R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Razotkrivanje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koncepata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principa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koji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oblikuju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informisanih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Još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igara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za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zbirku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onlajn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uključujući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klasike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052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Sudoku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474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Tangram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896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Logičke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zagonetke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pt-BR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Multiplayer igra koja izaziva igrače da: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osnovu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analitičke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opservacije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Završe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pre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drugih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</a:t>
            </a:r>
            <a:r>
              <a:rPr lang="sr-Latn-R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mere svoje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granice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Vežbaju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Zaključak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Vitalni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značaj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Istorijski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temelj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duboke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istorijske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naučnika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evoluirajući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disciplinovani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pristup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znanju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Lični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razvoj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Unapređuje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individualnu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sposobnost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dokaza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formiranja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argumentovanih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obrazovanju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biznisu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zdravstvu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svakodnevnom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Društveni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napredak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građanstvo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omogućava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učešće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promoviše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smislen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2248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Razumevanjem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porekla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primene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uključivanjem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vežbe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dizajnirane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neguju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pojedinci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mogu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kreću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složenost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života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smisleno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doprinesu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zajednicama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7700"/>
              </a:lnSpc>
            </a:pPr>
            <a:r>
              <a:rPr lang="en-US" sz="61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Hvala</a:t>
            </a:r>
            <a:r>
              <a:rPr lang="en-US" sz="6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!</a:t>
            </a:r>
            <a:endParaRPr lang="en-US" sz="6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sr-Latn-R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emelj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medijske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pismenosti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69706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veština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razlikovanje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našem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bogatom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Ono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podrazumeva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dokaza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formiranje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argumentovanih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–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sposobnosti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tehnokratskim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disciplinovani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zahteva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aktivan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angažman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idejama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omogućavajući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pojedincima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jasno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tome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čine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00"/>
              </a:lnSpc>
            </a:pPr>
            <a:r>
              <a:rPr lang="sv-SE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Poreklo: Antička Grčka i Sokrat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rođeno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antičkim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Atinama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(5. do 3.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p.n.e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.),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gde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Platona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postavili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sistematskom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Grci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tražili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pesnika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Homera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verujući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božanski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inspirisani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revolucionizovao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pristup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tvrdeći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se do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može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putem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b="1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racionalnog</a:t>
            </a:r>
            <a:r>
              <a:rPr lang="en-US" sz="13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b="1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razgovora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postupno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sužavajući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do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njihovog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suštinskog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pojma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8" y="1418273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6298" y="7343775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"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metodu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primalje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„</a:t>
            </a:r>
            <a:r>
              <a:rPr lang="sr-Latn-R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(babice)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verujući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istina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već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nečijem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umu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je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samo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treba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izvući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Ova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sokratska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metoda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koristi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kooperativni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stimuliše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dublje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razmišljanje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preispitivanje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pretpostavki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Evolucija</a:t>
            </a: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>
              <a:lnSpc>
                <a:spcPts val="5000"/>
              </a:lnSpc>
            </a:pPr>
            <a:endParaRPr lang="en-US" sz="40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sr-Latn-R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Stara Grčka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Platon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postavili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sistematskog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sr-Latn-R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Renesansa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Humanizam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podsticao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razvoj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misliocima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Dekarta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Lokka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uveli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skepticizam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empirizam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sr-Latn-RS" sz="2000" b="1" dirty="0">
                <a:ea typeface="Noto Serif SC Bold"/>
              </a:rPr>
              <a:t>Prosvetiteljstvo</a:t>
            </a:r>
            <a:endParaRPr lang="en-US" sz="2000" dirty="0">
              <a:latin typeface="Noto Serif SC Bold"/>
              <a:ea typeface="Noto Serif SC Bold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Pojava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racionalizma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naučnog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istraživanja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promovisala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temelj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znanja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sr-Latn-RS" sz="2000" b="1" dirty="0">
                <a:ea typeface="Noto Serif SC Bold"/>
              </a:rPr>
              <a:t>20. vek</a:t>
            </a:r>
            <a:endParaRPr lang="en-US" sz="2000" dirty="0">
              <a:latin typeface="Noto Serif SC Bold"/>
              <a:ea typeface="Noto Serif SC Bold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Džon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Duji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zalagao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iskustveno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obrazovanje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refleksivno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građanstvo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500"/>
              </a:lnSpc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Moderna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era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Edvard de Bono,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Danijel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Kaneman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Ričard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Taler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ispitivali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pristrasnosti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Praktične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primene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Učenici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tekstove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pitanjima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ispitivanjem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stanovišta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formulisanjem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zaključaka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Biznis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Lideri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tržišne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trendove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rizike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uspeh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organizacije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primer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povratne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kupaca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bi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rešili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pad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prodaje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Zdravstvo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Medicinski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stručnjaci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procenjuju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simptome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razmatraju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određuju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najbolje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tretmane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istorije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pacijenta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odmerezivanjem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koristi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rizika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Politička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uloga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u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društvu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ulogu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podsticanju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informisanih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angažovanih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naročito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demokratskim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55139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Ono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osnažuje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građane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procenjuju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dobu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dezinformacija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4688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Razlikuju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kredibilne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izvore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od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nepouzdanih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8709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Efektivno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analiziraju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političke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27303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informisane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tokom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478845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Štaviše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ono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doprinosi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društvenom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napretku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podstičući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dijalog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razumevanje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kroz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različite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Igre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za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unapređenje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kritičkog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mišljenja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</a:t>
            </a:r>
            <a:r>
              <a:rPr lang="sr-Latn-R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Besplatna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onlajn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platforma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unapređuje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Strateško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mišljenje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Predviđanje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planiranje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Veštine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donošenja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služi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milionima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šahista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širom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sveta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nudeći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mesto za: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348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Deljenje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strategija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770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vaše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šahovske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21923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Povezivanje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globalnom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šahovskom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zajednicom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The Talos Principle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2766060" cy="175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60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Talos</a:t>
            </a: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r-Latn-R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rincip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74129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Filozofska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puzzle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prvog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lica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smeštena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kontradiktorni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antičkih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ruševina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napredne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tehnologije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0340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zadatak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rešavaju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složenije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zagonetke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suočavajući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sr-Latn-R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fundamentalnim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pitanjima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ste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vi?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je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vaša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svrha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it-IT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Šta ćete uraditi povodom toga?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izaziva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odluče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između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verovanja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preispitivanja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realnosti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Simulacija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siromaštva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Spent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Onlajn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siromaštvu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beskućništvu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razvijena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za Urban Ministries of Durham,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neprofitnu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organizaciju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Severnoj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Karolini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pt-BR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se zasniva na budžetiranju i svakodnevnim životnim izazovima: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suočavaju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višestrukim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teškim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scenarijima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Moraju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donositi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finansijske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Doživljavaju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izbori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direktno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utiču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prihode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empatiju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društvenu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svest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676168"/>
            <a:ext cx="173736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786</Words>
  <Application>Microsoft Office PowerPoint</Application>
  <PresentationFormat>Custom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Noto Serif SC Bold</vt:lpstr>
      <vt:lpstr>Geist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2025-09-11T13:57:52Z</dcterms:created>
  <dcterms:modified xsi:type="dcterms:W3CDTF">2026-01-10T11:28:54Z</dcterms:modified>
</cp:coreProperties>
</file>