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ricolage Grotesque Extra Bold" panose="020B0604020202020204" charset="0"/>
      <p:regular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D1C6B-4AEF-E415-9752-62F5CE939C05}" v="2" dt="2026-01-12T08:53:17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85FA8A7F-5206-4371-8F05-519F2D21387C}"/>
    <pc:docChg chg="custSel modSld">
      <pc:chgData name="Aleksandar Pavlović" userId="46d4a08d-0152-40b9-8701-b836533c8a71" providerId="ADAL" clId="{85FA8A7F-5206-4371-8F05-519F2D21387C}" dt="2026-01-10T11:43:36.439" v="168" actId="478"/>
      <pc:docMkLst>
        <pc:docMk/>
      </pc:docMkLst>
      <pc:sldChg chg="modSp">
        <pc:chgData name="Aleksandar Pavlović" userId="46d4a08d-0152-40b9-8701-b836533c8a71" providerId="ADAL" clId="{85FA8A7F-5206-4371-8F05-519F2D21387C}" dt="2026-01-10T11:30:30.646" v="7" actId="20577"/>
        <pc:sldMkLst>
          <pc:docMk/>
          <pc:sldMk cId="0" sldId="256"/>
        </pc:sldMkLst>
        <pc:spChg chg="mod">
          <ac:chgData name="Aleksandar Pavlović" userId="46d4a08d-0152-40b9-8701-b836533c8a71" providerId="ADAL" clId="{85FA8A7F-5206-4371-8F05-519F2D21387C}" dt="2026-01-10T06:22:37.759" v="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0:07.393" v="1"/>
          <ac:spMkLst>
            <pc:docMk/>
            <pc:sldMk cId="0" sldId="256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0:30.646" v="7" actId="20577"/>
          <ac:spMkLst>
            <pc:docMk/>
            <pc:sldMk cId="0" sldId="256"/>
            <ac:spMk id="7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30:51.031" v="9"/>
        <pc:sldMkLst>
          <pc:docMk/>
          <pc:sldMk cId="0" sldId="257"/>
        </pc:sldMkLst>
        <pc:spChg chg="mod">
          <ac:chgData name="Aleksandar Pavlović" userId="46d4a08d-0152-40b9-8701-b836533c8a71" providerId="ADAL" clId="{85FA8A7F-5206-4371-8F05-519F2D21387C}" dt="2026-01-10T11:30:45.127" v="8"/>
          <ac:spMkLst>
            <pc:docMk/>
            <pc:sldMk cId="0" sldId="25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0:51.031" v="9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32:32.659" v="22"/>
        <pc:sldMkLst>
          <pc:docMk/>
          <pc:sldMk cId="0" sldId="258"/>
        </pc:sldMkLst>
        <pc:spChg chg="mod">
          <ac:chgData name="Aleksandar Pavlović" userId="46d4a08d-0152-40b9-8701-b836533c8a71" providerId="ADAL" clId="{85FA8A7F-5206-4371-8F05-519F2D21387C}" dt="2026-01-10T11:31:03.081" v="10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1:09.528" v="11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1:55.705" v="17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1:16.551" v="12"/>
          <ac:spMkLst>
            <pc:docMk/>
            <pc:sldMk cId="0" sldId="258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2:02.035" v="18"/>
          <ac:spMkLst>
            <pc:docMk/>
            <pc:sldMk cId="0" sldId="258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1:24.320" v="13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2:08.487" v="19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1:31.581" v="14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2:15.336" v="20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1:41.377" v="15"/>
          <ac:spMkLst>
            <pc:docMk/>
            <pc:sldMk cId="0" sldId="258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2:24.640" v="21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1:47.648" v="1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2:32.659" v="22"/>
          <ac:spMkLst>
            <pc:docMk/>
            <pc:sldMk cId="0" sldId="258"/>
            <ac:spMk id="20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34:20.882" v="85" actId="20577"/>
        <pc:sldMkLst>
          <pc:docMk/>
          <pc:sldMk cId="0" sldId="259"/>
        </pc:sldMkLst>
        <pc:spChg chg="mod">
          <ac:chgData name="Aleksandar Pavlović" userId="46d4a08d-0152-40b9-8701-b836533c8a71" providerId="ADAL" clId="{85FA8A7F-5206-4371-8F05-519F2D21387C}" dt="2026-01-10T11:32:51.905" v="27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3:01.656" v="28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3:15.765" v="32" actId="113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4:20.882" v="85" actId="20577"/>
          <ac:spMkLst>
            <pc:docMk/>
            <pc:sldMk cId="0" sldId="259"/>
            <ac:spMk id="8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35:47.810" v="99" actId="14100"/>
        <pc:sldMkLst>
          <pc:docMk/>
          <pc:sldMk cId="0" sldId="260"/>
        </pc:sldMkLst>
        <pc:spChg chg="mod">
          <ac:chgData name="Aleksandar Pavlović" userId="46d4a08d-0152-40b9-8701-b836533c8a71" providerId="ADAL" clId="{85FA8A7F-5206-4371-8F05-519F2D21387C}" dt="2026-01-10T11:34:33.457" v="86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4:41.383" v="87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4:51.082" v="88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4:59.367" v="89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5:12.994" v="90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5:20.478" v="91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5:42.067" v="98" actId="207"/>
          <ac:spMkLst>
            <pc:docMk/>
            <pc:sldMk cId="0" sldId="260"/>
            <ac:spMk id="9" creationId="{00000000-0000-0000-0000-000000000000}"/>
          </ac:spMkLst>
        </pc:spChg>
        <pc:picChg chg="mod">
          <ac:chgData name="Aleksandar Pavlović" userId="46d4a08d-0152-40b9-8701-b836533c8a71" providerId="ADAL" clId="{85FA8A7F-5206-4371-8F05-519F2D21387C}" dt="2026-01-10T11:35:47.810" v="99" actId="14100"/>
          <ac:picMkLst>
            <pc:docMk/>
            <pc:sldMk cId="0" sldId="260"/>
            <ac:picMk id="6" creationId="{00000000-0000-0000-0000-000000000000}"/>
          </ac:picMkLst>
        </pc:picChg>
      </pc:sldChg>
      <pc:sldChg chg="modSp">
        <pc:chgData name="Aleksandar Pavlović" userId="46d4a08d-0152-40b9-8701-b836533c8a71" providerId="ADAL" clId="{85FA8A7F-5206-4371-8F05-519F2D21387C}" dt="2026-01-10T11:36:59.438" v="110"/>
        <pc:sldMkLst>
          <pc:docMk/>
          <pc:sldMk cId="0" sldId="261"/>
        </pc:sldMkLst>
        <pc:spChg chg="mod">
          <ac:chgData name="Aleksandar Pavlović" userId="46d4a08d-0152-40b9-8701-b836533c8a71" providerId="ADAL" clId="{85FA8A7F-5206-4371-8F05-519F2D21387C}" dt="2026-01-10T11:36:01.322" v="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6:08.167" v="101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6:18.781" v="103" actId="14100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6:33.629" v="107" actId="207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6:42.784" v="108"/>
          <ac:spMkLst>
            <pc:docMk/>
            <pc:sldMk cId="0" sldId="261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6:50.200" v="109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6:59.438" v="110"/>
          <ac:spMkLst>
            <pc:docMk/>
            <pc:sldMk cId="0" sldId="261"/>
            <ac:spMk id="11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39:06.135" v="125"/>
        <pc:sldMkLst>
          <pc:docMk/>
          <pc:sldMk cId="0" sldId="262"/>
        </pc:sldMkLst>
        <pc:spChg chg="mod">
          <ac:chgData name="Aleksandar Pavlović" userId="46d4a08d-0152-40b9-8701-b836533c8a71" providerId="ADAL" clId="{85FA8A7F-5206-4371-8F05-519F2D21387C}" dt="2026-01-10T11:37:22.463" v="113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7:32.777" v="114"/>
          <ac:spMkLst>
            <pc:docMk/>
            <pc:sldMk cId="0" sldId="262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7:39.666" v="115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7:49.390" v="116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7:56.468" v="117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8:07.190" v="118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8:14.017" v="119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8:21.837" v="12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8:32.418" v="121"/>
          <ac:spMkLst>
            <pc:docMk/>
            <pc:sldMk cId="0" sldId="262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8:41.177" v="122"/>
          <ac:spMkLst>
            <pc:docMk/>
            <pc:sldMk cId="0" sldId="262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8:49.713" v="123"/>
          <ac:spMkLst>
            <pc:docMk/>
            <pc:sldMk cId="0" sldId="262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8:58.724" v="124"/>
          <ac:spMkLst>
            <pc:docMk/>
            <pc:sldMk cId="0" sldId="262"/>
            <ac:spMk id="19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9:06.135" v="125"/>
          <ac:spMkLst>
            <pc:docMk/>
            <pc:sldMk cId="0" sldId="262"/>
            <ac:spMk id="20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40:11.285" v="133" actId="14100"/>
        <pc:sldMkLst>
          <pc:docMk/>
          <pc:sldMk cId="0" sldId="263"/>
        </pc:sldMkLst>
        <pc:spChg chg="mod">
          <ac:chgData name="Aleksandar Pavlović" userId="46d4a08d-0152-40b9-8701-b836533c8a71" providerId="ADAL" clId="{85FA8A7F-5206-4371-8F05-519F2D21387C}" dt="2026-01-10T11:39:16.808" v="126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9:26.544" v="127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9:34.696" v="128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9:44.014" v="129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39:51.287" v="130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0:00.961" v="131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0:07.904" v="132"/>
          <ac:spMkLst>
            <pc:docMk/>
            <pc:sldMk cId="0" sldId="263"/>
            <ac:spMk id="9" creationId="{00000000-0000-0000-0000-000000000000}"/>
          </ac:spMkLst>
        </pc:spChg>
        <pc:picChg chg="mod">
          <ac:chgData name="Aleksandar Pavlović" userId="46d4a08d-0152-40b9-8701-b836533c8a71" providerId="ADAL" clId="{85FA8A7F-5206-4371-8F05-519F2D21387C}" dt="2026-01-10T11:40:11.285" v="133" actId="14100"/>
          <ac:picMkLst>
            <pc:docMk/>
            <pc:sldMk cId="0" sldId="263"/>
            <ac:picMk id="5" creationId="{00000000-0000-0000-0000-000000000000}"/>
          </ac:picMkLst>
        </pc:picChg>
      </pc:sldChg>
      <pc:sldChg chg="modSp">
        <pc:chgData name="Aleksandar Pavlović" userId="46d4a08d-0152-40b9-8701-b836533c8a71" providerId="ADAL" clId="{85FA8A7F-5206-4371-8F05-519F2D21387C}" dt="2026-01-10T11:41:51.683" v="144"/>
        <pc:sldMkLst>
          <pc:docMk/>
          <pc:sldMk cId="0" sldId="264"/>
        </pc:sldMkLst>
        <pc:spChg chg="mod">
          <ac:chgData name="Aleksandar Pavlović" userId="46d4a08d-0152-40b9-8701-b836533c8a71" providerId="ADAL" clId="{85FA8A7F-5206-4371-8F05-519F2D21387C}" dt="2026-01-10T11:40:23.607" v="134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0:39.612" v="135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1:07.139" v="138"/>
          <ac:spMkLst>
            <pc:docMk/>
            <pc:sldMk cId="0" sldId="264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0:47.489" v="136"/>
          <ac:spMkLst>
            <pc:docMk/>
            <pc:sldMk cId="0" sldId="264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1:14.592" v="139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0:57.817" v="137"/>
          <ac:spMkLst>
            <pc:docMk/>
            <pc:sldMk cId="0" sldId="264"/>
            <ac:spMk id="19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1:23.311" v="140"/>
          <ac:spMkLst>
            <pc:docMk/>
            <pc:sldMk cId="0" sldId="264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1:30.192" v="141"/>
          <ac:spMkLst>
            <pc:docMk/>
            <pc:sldMk cId="0" sldId="264"/>
            <ac:spMk id="25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1:37.019" v="142"/>
          <ac:spMkLst>
            <pc:docMk/>
            <pc:sldMk cId="0" sldId="264"/>
            <ac:spMk id="26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1:43.686" v="143"/>
          <ac:spMkLst>
            <pc:docMk/>
            <pc:sldMk cId="0" sldId="264"/>
            <ac:spMk id="31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1:51.683" v="144"/>
          <ac:spMkLst>
            <pc:docMk/>
            <pc:sldMk cId="0" sldId="264"/>
            <ac:spMk id="32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42:34.145" v="148"/>
        <pc:sldMkLst>
          <pc:docMk/>
          <pc:sldMk cId="0" sldId="265"/>
        </pc:sldMkLst>
        <pc:spChg chg="mod">
          <ac:chgData name="Aleksandar Pavlović" userId="46d4a08d-0152-40b9-8701-b836533c8a71" providerId="ADAL" clId="{85FA8A7F-5206-4371-8F05-519F2D21387C}" dt="2026-01-10T11:42:02.804" v="145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2:11.201" v="146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2:23.389" v="147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2:34.145" v="148"/>
          <ac:spMkLst>
            <pc:docMk/>
            <pc:sldMk cId="0" sldId="265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85FA8A7F-5206-4371-8F05-519F2D21387C}" dt="2026-01-10T11:43:25.112" v="166" actId="115"/>
        <pc:sldMkLst>
          <pc:docMk/>
          <pc:sldMk cId="0" sldId="266"/>
        </pc:sldMkLst>
        <pc:spChg chg="mod">
          <ac:chgData name="Aleksandar Pavlović" userId="46d4a08d-0152-40b9-8701-b836533c8a71" providerId="ADAL" clId="{85FA8A7F-5206-4371-8F05-519F2D21387C}" dt="2026-01-10T11:42:43.284" v="149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2:51.007" v="150"/>
          <ac:spMkLst>
            <pc:docMk/>
            <pc:sldMk cId="0" sldId="266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3:07.103" v="164" actId="20577"/>
          <ac:spMkLst>
            <pc:docMk/>
            <pc:sldMk cId="0" sldId="26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5FA8A7F-5206-4371-8F05-519F2D21387C}" dt="2026-01-10T11:43:25.112" v="166" actId="115"/>
          <ac:spMkLst>
            <pc:docMk/>
            <pc:sldMk cId="0" sldId="266"/>
            <ac:spMk id="6" creationId="{00000000-0000-0000-0000-000000000000}"/>
          </ac:spMkLst>
        </pc:spChg>
      </pc:sldChg>
      <pc:sldChg chg="delSp modSp">
        <pc:chgData name="Aleksandar Pavlović" userId="46d4a08d-0152-40b9-8701-b836533c8a71" providerId="ADAL" clId="{85FA8A7F-5206-4371-8F05-519F2D21387C}" dt="2026-01-10T11:43:36.439" v="168" actId="478"/>
        <pc:sldMkLst>
          <pc:docMk/>
          <pc:sldMk cId="0" sldId="267"/>
        </pc:sldMkLst>
        <pc:spChg chg="mod">
          <ac:chgData name="Aleksandar Pavlović" userId="46d4a08d-0152-40b9-8701-b836533c8a71" providerId="ADAL" clId="{85FA8A7F-5206-4371-8F05-519F2D21387C}" dt="2026-01-10T11:43:33.872" v="167"/>
          <ac:spMkLst>
            <pc:docMk/>
            <pc:sldMk cId="0" sldId="267"/>
            <ac:spMk id="3" creationId="{00000000-0000-0000-0000-000000000000}"/>
          </ac:spMkLst>
        </pc:spChg>
      </pc:sldChg>
    </pc:docChg>
  </pc:docChgLst>
  <pc:docChgLst>
    <pc:chgData name="Guest User" userId="S::urn:spo:tenantanon#8b692dfa-7646-4c94-b55a-48804b3d40d7::" providerId="AD" clId="Web-{DD1D1C6B-4AEF-E415-9752-62F5CE939C05}"/>
    <pc:docChg chg="modSld">
      <pc:chgData name="Guest User" userId="S::urn:spo:tenantanon#8b692dfa-7646-4c94-b55a-48804b3d40d7::" providerId="AD" clId="Web-{DD1D1C6B-4AEF-E415-9752-62F5CE939C05}" dt="2026-01-12T08:53:17.195" v="1" actId="1076"/>
      <pc:docMkLst>
        <pc:docMk/>
      </pc:docMkLst>
      <pc:sldChg chg="modSp">
        <pc:chgData name="Guest User" userId="S::urn:spo:tenantanon#8b692dfa-7646-4c94-b55a-48804b3d40d7::" providerId="AD" clId="Web-{DD1D1C6B-4AEF-E415-9752-62F5CE939C05}" dt="2026-01-12T08:53:17.195" v="1" actId="1076"/>
        <pc:sldMkLst>
          <pc:docMk/>
          <pc:sldMk cId="0" sldId="256"/>
        </pc:sldMkLst>
        <pc:spChg chg="mod">
          <ac:chgData name="Guest User" userId="S::urn:spo:tenantanon#8b692dfa-7646-4c94-b55a-48804b3d40d7::" providerId="AD" clId="Web-{DD1D1C6B-4AEF-E415-9752-62F5CE939C05}" dt="2026-01-12T08:53:07.226" v="0" actId="14100"/>
          <ac:spMkLst>
            <pc:docMk/>
            <pc:sldMk cId="0" sldId="256"/>
            <ac:spMk id="6" creationId="{00000000-0000-0000-0000-000000000000}"/>
          </ac:spMkLst>
        </pc:spChg>
        <pc:spChg chg="mod">
          <ac:chgData name="Guest User" userId="S::urn:spo:tenantanon#8b692dfa-7646-4c94-b55a-48804b3d40d7::" providerId="AD" clId="Web-{DD1D1C6B-4AEF-E415-9752-62F5CE939C05}" dt="2026-01-12T08:53:17.195" v="1" actId="1076"/>
          <ac:spMkLst>
            <pc:docMk/>
            <pc:sldMk cId="0" sldId="256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83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riticalthinking.org/" TargetMode="External"/><Relationship Id="rId5" Type="http://schemas.openxmlformats.org/officeDocument/2006/relationships/hyperlink" Target="https://www.criticalthinking.org/store/get_file.php?inventories_id=156&amp;inventories_files_id=7" TargetMode="External"/><Relationship Id="rId4" Type="http://schemas.openxmlformats.org/officeDocument/2006/relationships/hyperlink" Target="https://www.insightassessment.com/article/critical-thinking-what-it-is-and-why-it-count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Hippias_Major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1339"/>
            <a:ext cx="1555671" cy="155567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228142" y="2116455"/>
            <a:ext cx="5027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pl-PL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793790" y="41434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93790" y="4758690"/>
            <a:ext cx="76712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sv-SE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Veštine i alati za razvoj kritičkog mišljenja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605294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vladavanje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osnovni</a:t>
            </a: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</a:t>
            </a: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sintezu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radi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boljeg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dalje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čitanje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0190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6" name="Text 3"/>
          <p:cNvSpPr/>
          <p:nvPr/>
        </p:nvSpPr>
        <p:spPr>
          <a:xfrm>
            <a:off x="6592848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Facione, P. A. (2020)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92848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Critical Thinking: What It Is and Why It Counts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Sveobuhvatan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pregled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njegovih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ključnih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veština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njegovog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značaja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obrazovanju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svakodnevnom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57579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0" name="Text 7"/>
          <p:cNvSpPr/>
          <p:nvPr/>
        </p:nvSpPr>
        <p:spPr>
          <a:xfrm>
            <a:off x="10470237" y="1922502"/>
            <a:ext cx="2938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Paul, R., &amp; Elder, L. (2019)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70237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Miniature Guide to Critical Thinking Concepts and Tools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Sažeti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vodič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nudi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praktičan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razumevanju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primeni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koncepata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4676537"/>
            <a:ext cx="3679031" cy="2769513"/>
          </a:xfrm>
          <a:prstGeom prst="roundRect">
            <a:avLst>
              <a:gd name="adj" fmla="val 3010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80190" y="4676537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4" name="Text 11"/>
          <p:cNvSpPr/>
          <p:nvPr/>
        </p:nvSpPr>
        <p:spPr>
          <a:xfrm>
            <a:off x="6592848" y="4897755"/>
            <a:ext cx="31451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Foundation for Critical Thinking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92848" y="5637133"/>
            <a:ext cx="314515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Critical Thinking Community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Sveobuhvatan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resurs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obrazovne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materijale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78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998351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Razvijanje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veština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je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kontinuirani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proces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koji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zahteva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vežbu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posvećenost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700695"/>
            <a:ext cx="22860" cy="1587579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511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Uključivanjem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vežbi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vaš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lični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možete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unaprediti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sposobnost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rešavanja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informisanih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698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pronalaženju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tačnih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već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postavljanju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pravih</a:t>
            </a:r>
            <a:r>
              <a:rPr lang="en-US" sz="1550" u="sng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izazovima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otvorenim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analitičkim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2281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Hvala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!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3440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9953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222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temeljna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veština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neophodna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uspeh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nastojanjima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profesionalnom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Ono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podrazumeva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objektivnu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radi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formiranja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suda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obuhvata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zaključivanje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objašnjenje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samoregulacija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otvorenost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80190" y="46331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Razvijanjem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veština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stičete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mogućnost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donosite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informisanije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rešavate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učestvujete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smislenom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diskursu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kroz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discipline.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882"/>
            <a:ext cx="7802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Razumevanje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Analiza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Razbijanje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sastavne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delove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razumele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veze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Interpretacija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Razumevanje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objašnjenje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značenja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događaja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Zaključivanje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Izvlačenje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zaključaka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relevantnih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Objašnjenje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komuniciranje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rasuđivanja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opravdavanje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zaključaka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Samoregulacija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Praćenje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ispravljanje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sopstvenih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misaonih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Otvorenost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uma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22542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pt-BR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 alternativnih perspektiva i otvorenost za nove ideje.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932"/>
            <a:ext cx="5082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Sokrat</a:t>
            </a:r>
            <a:r>
              <a:rPr lang="sr-Latn-R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ov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ska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metoda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5866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Nazvana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antičkom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podrazumeva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postavljanje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sondirajućih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stimulisalo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rasvetlile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Ona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podstiče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dublje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pretpostavki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uverenja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452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E0845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4129802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4082415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Istorijski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primer:</a:t>
            </a:r>
            <a:r>
              <a:rPr lang="sr-Latn-R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koristio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ovu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metodu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antičkim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Atinama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izazove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uverenja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svojih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učenika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podstakne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ih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preispituju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utemeljene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norme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dokumentovano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Platonovim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dijalozima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280190" y="55360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Ovaj odelomak iz 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Plato</a:t>
            </a: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nove knjige 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sr-Latn-R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lepoti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(4 C. BCE)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ilustruje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okrat</a:t>
            </a:r>
            <a:r>
              <a:rPr lang="sr-Latn-R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model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/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temelj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6" y="379333"/>
            <a:ext cx="5418653" cy="431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50"/>
              </a:lnSpc>
            </a:pPr>
            <a:r>
              <a:rPr lang="pt-BR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uma i SWOT analiza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1736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</a:t>
            </a: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uma</a:t>
            </a: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(Mind Mapping)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1736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Vizuelni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organizaciji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strukturiranju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otkrivajući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veze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koncepata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736" y="2074069"/>
            <a:ext cx="6595229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interaktivni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mapiranje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posetite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MindMeister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6" y="2449949"/>
            <a:ext cx="4729391" cy="47293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1055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SWOT </a:t>
            </a: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1055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SWOT (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Snage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Slabosti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Prilike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Pretnje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strateškog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planiranja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procenu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situacije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predloga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više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uglova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91055" y="2074069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Istorijski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primer:</a:t>
            </a:r>
            <a:r>
              <a:rPr lang="sr-Latn-R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NASA je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koristila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SWOT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1960-ih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godina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procenila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izvodljivost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programa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sletanja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Mesec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Apolo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",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pomoglo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identifikuju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potencijalne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izazove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prilike</a:t>
            </a:r>
            <a:r>
              <a:rPr lang="en-US" sz="10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1946"/>
            <a:ext cx="67916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Još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alata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za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99680"/>
            <a:ext cx="992267" cy="25326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398038"/>
            <a:ext cx="3086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Tehnika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pet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zašto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(The Five Whys Technique)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4" y="2827258"/>
            <a:ext cx="658108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iterativna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postavljanja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identifikaciji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uzroka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ponavljanjem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?".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581400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Istorijski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primer:</a:t>
            </a:r>
            <a:r>
              <a:rPr lang="sr-Latn-R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Sakiči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Tojoda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osnivač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Toyota Industries,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razvio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ovu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tehniku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1930-ih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godina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unapredio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proizvodne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procese</a:t>
            </a:r>
            <a:r>
              <a:rPr lang="en-US" sz="15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>
              <a:solidFill>
                <a:schemeClr val="bg1"/>
              </a:solidFill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32377"/>
            <a:ext cx="992267" cy="221515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930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argumenata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(Argument Mapping)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5359956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Vizuelni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prikaz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argumenta,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pokazuje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odnose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tvrdnji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643163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t-BR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Istražite mapiranje argumenata na Rationale.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1867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Primena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alata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za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mišljenje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637937" y="125587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4" name="Text 2"/>
          <p:cNvSpPr/>
          <p:nvPr/>
        </p:nvSpPr>
        <p:spPr>
          <a:xfrm>
            <a:off x="956786" y="1415296"/>
            <a:ext cx="319539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Identifikujte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problem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ili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pitanje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56786" y="1759982"/>
            <a:ext cx="1303567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definišite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šta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pokušavate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rešite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razumete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877133" y="237220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7" name="Text 5"/>
          <p:cNvSpPr/>
          <p:nvPr/>
        </p:nvSpPr>
        <p:spPr>
          <a:xfrm>
            <a:off x="1195983" y="2531626"/>
            <a:ext cx="276189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Prikupite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relevantne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informacije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95983" y="287631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Prikupite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podatke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pouzdanih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izvora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1116330" y="348853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0" name="Text 8"/>
          <p:cNvSpPr/>
          <p:nvPr/>
        </p:nvSpPr>
        <p:spPr>
          <a:xfrm>
            <a:off x="1435179" y="3647956"/>
            <a:ext cx="393180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Primenite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odgovarajuće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alate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35179" y="399264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odgovaraju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situaciji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355527" y="460486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3" name="Text 11"/>
          <p:cNvSpPr/>
          <p:nvPr/>
        </p:nvSpPr>
        <p:spPr>
          <a:xfrm>
            <a:off x="1674376" y="4764286"/>
            <a:ext cx="36909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procenite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informacije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674376" y="5108972"/>
            <a:ext cx="1231808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Pregledajte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razmotrite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116330" y="572119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6" name="Text 14"/>
          <p:cNvSpPr/>
          <p:nvPr/>
        </p:nvSpPr>
        <p:spPr>
          <a:xfrm>
            <a:off x="1435179" y="5880616"/>
            <a:ext cx="375225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Izvedite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zaključke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donesite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odluke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35179" y="622530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Formirajte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sudove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osnovu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vaše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77133" y="683752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9" name="Text 17"/>
          <p:cNvSpPr/>
          <p:nvPr/>
        </p:nvSpPr>
        <p:spPr>
          <a:xfrm>
            <a:off x="1195983" y="6996946"/>
            <a:ext cx="365557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Razmotrite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proces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ishode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195983" y="734163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Razmislite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tome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šta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funkcionisalo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šta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nije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736" y="382667"/>
            <a:ext cx="6737152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Istorijski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primeri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736" y="1165503"/>
            <a:ext cx="213455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Naučna</a:t>
            </a: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revolucija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6736" y="152209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 16.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17.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veku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naučnici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poput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Galilea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Galileja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Isaka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Njutna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izazvali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dugo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održavana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uverenja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prirodnom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svetu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kroz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posmatranje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eksperimentisanje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logičko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rasuđivanje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7" y="2346604"/>
            <a:ext cx="5657452" cy="565745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2603" y="1165503"/>
            <a:ext cx="173974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Prosvetiteljstvo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2603" y="1522095"/>
            <a:ext cx="65886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poput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Džona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Loka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Voltera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promovisali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racionalno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skepticizam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tradicionalnim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autoritetima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18.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veku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utičući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političke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društvene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reforme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92603" y="2106573"/>
            <a:ext cx="196691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Projektat</a:t>
            </a: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Menhetn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92603" y="246316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Tokom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Drugog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svetskog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rata,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naučnici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inženjeri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primenili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reše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razvoju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atomske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bombe,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demonstrirajući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snagu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kolaborativnog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rešavanja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548"/>
            <a:ext cx="114398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Vežbe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za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jačanje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veština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medije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Izaberite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novinski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članak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identifikujte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potencijalne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pristrasnosti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procenite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kredibilitet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razlikujte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činjenice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od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66117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224325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Rešavajte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logičke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zagonetke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191470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Redovno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bavite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logičkim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zagonetkama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mozgalicama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analitičke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rešavanja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21203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Pridružite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se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debatnom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klubu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Vežbajte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artikulisanje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argumenata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više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odgovaranje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kontraargumente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4030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Istražujte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interdisciplinarne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studije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Povežite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discipline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proširili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unapredili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sposobnost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domenima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3635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Vežbajte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refleksivno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vođenje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dnevnika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dnevnik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ćete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misaone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lične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pristrasnosti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praksa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promoviše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samosvest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metakogniciju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895</Words>
  <Application>Microsoft Office PowerPoint</Application>
  <PresentationFormat>Custom</PresentationFormat>
  <Paragraphs>96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4</cp:revision>
  <dcterms:created xsi:type="dcterms:W3CDTF">2025-09-11T14:04:43Z</dcterms:created>
  <dcterms:modified xsi:type="dcterms:W3CDTF">2026-01-12T08:53:17Z</dcterms:modified>
</cp:coreProperties>
</file>