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Source Sans 3" panose="020B0604020202020204" charset="0"/>
      <p:regular r:id="rId18"/>
    </p:embeddedFont>
    <p:embeddedFont>
      <p:font typeface="Source Serif 4 Semi Bold" panose="020B0604020202020204" charset="0"/>
      <p:regular r:id="rId19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277FB437-C441-4FFE-B89B-882F26BA540C}"/>
    <pc:docChg chg="custSel modSld">
      <pc:chgData name="Aleksandar Pavlović" userId="46d4a08d-0152-40b9-8701-b836533c8a71" providerId="ADAL" clId="{277FB437-C441-4FFE-B89B-882F26BA540C}" dt="2026-01-10T18:15:24.091" v="471" actId="255"/>
      <pc:docMkLst>
        <pc:docMk/>
      </pc:docMkLst>
      <pc:sldChg chg="modSp">
        <pc:chgData name="Aleksandar Pavlović" userId="46d4a08d-0152-40b9-8701-b836533c8a71" providerId="ADAL" clId="{277FB437-C441-4FFE-B89B-882F26BA540C}" dt="2026-01-10T06:24:54.308" v="164" actId="20577"/>
        <pc:sldMkLst>
          <pc:docMk/>
          <pc:sldMk cId="0" sldId="256"/>
        </pc:sldMkLst>
        <pc:spChg chg="mod">
          <ac:chgData name="Aleksandar Pavlović" userId="46d4a08d-0152-40b9-8701-b836533c8a71" providerId="ADAL" clId="{277FB437-C441-4FFE-B89B-882F26BA540C}" dt="2026-01-10T06:23:56.801" v="37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06:23:42.378" v="35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06:24:54.308" v="164" actId="20577"/>
          <ac:spMkLst>
            <pc:docMk/>
            <pc:sldMk cId="0" sldId="256"/>
            <ac:spMk id="6" creationId="{00000000-0000-0000-0000-000000000000}"/>
          </ac:spMkLst>
        </pc:spChg>
      </pc:sldChg>
      <pc:sldChg chg="modSp">
        <pc:chgData name="Aleksandar Pavlović" userId="46d4a08d-0152-40b9-8701-b836533c8a71" providerId="ADAL" clId="{277FB437-C441-4FFE-B89B-882F26BA540C}" dt="2026-01-10T17:59:26.517" v="216"/>
        <pc:sldMkLst>
          <pc:docMk/>
          <pc:sldMk cId="0" sldId="257"/>
        </pc:sldMkLst>
        <pc:spChg chg="mod">
          <ac:chgData name="Aleksandar Pavlović" userId="46d4a08d-0152-40b9-8701-b836533c8a71" providerId="ADAL" clId="{277FB437-C441-4FFE-B89B-882F26BA540C}" dt="2026-01-10T17:58:21.030" v="165"/>
          <ac:spMkLst>
            <pc:docMk/>
            <pc:sldMk cId="0" sldId="257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7:58:36.684" v="170" actId="20577"/>
          <ac:spMkLst>
            <pc:docMk/>
            <pc:sldMk cId="0" sldId="257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7:59:09.327" v="214"/>
          <ac:spMkLst>
            <pc:docMk/>
            <pc:sldMk cId="0" sldId="257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7:58:47.870" v="188" actId="20577"/>
          <ac:spMkLst>
            <pc:docMk/>
            <pc:sldMk cId="0" sldId="257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7:59:18.358" v="215"/>
          <ac:spMkLst>
            <pc:docMk/>
            <pc:sldMk cId="0" sldId="257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7:59:00.697" v="213" actId="20577"/>
          <ac:spMkLst>
            <pc:docMk/>
            <pc:sldMk cId="0" sldId="257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7:59:26.517" v="216"/>
          <ac:spMkLst>
            <pc:docMk/>
            <pc:sldMk cId="0" sldId="257"/>
            <ac:spMk id="14" creationId="{00000000-0000-0000-0000-000000000000}"/>
          </ac:spMkLst>
        </pc:spChg>
      </pc:sldChg>
      <pc:sldChg chg="modSp">
        <pc:chgData name="Aleksandar Pavlović" userId="46d4a08d-0152-40b9-8701-b836533c8a71" providerId="ADAL" clId="{277FB437-C441-4FFE-B89B-882F26BA540C}" dt="2026-01-10T18:00:32.413" v="230"/>
        <pc:sldMkLst>
          <pc:docMk/>
          <pc:sldMk cId="0" sldId="258"/>
        </pc:sldMkLst>
        <pc:spChg chg="mod">
          <ac:chgData name="Aleksandar Pavlović" userId="46d4a08d-0152-40b9-8701-b836533c8a71" providerId="ADAL" clId="{277FB437-C441-4FFE-B89B-882F26BA540C}" dt="2026-01-10T17:59:37.424" v="217"/>
          <ac:spMkLst>
            <pc:docMk/>
            <pc:sldMk cId="0" sldId="258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7:59:46.775" v="218"/>
          <ac:spMkLst>
            <pc:docMk/>
            <pc:sldMk cId="0" sldId="258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0:20.345" v="229" actId="20577"/>
          <ac:spMkLst>
            <pc:docMk/>
            <pc:sldMk cId="0" sldId="258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0:11.896" v="220"/>
          <ac:spMkLst>
            <pc:docMk/>
            <pc:sldMk cId="0" sldId="258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0:32.413" v="230"/>
          <ac:spMkLst>
            <pc:docMk/>
            <pc:sldMk cId="0" sldId="258"/>
            <ac:spMk id="6" creationId="{00000000-0000-0000-0000-000000000000}"/>
          </ac:spMkLst>
        </pc:spChg>
      </pc:sldChg>
      <pc:sldChg chg="modSp">
        <pc:chgData name="Aleksandar Pavlović" userId="46d4a08d-0152-40b9-8701-b836533c8a71" providerId="ADAL" clId="{277FB437-C441-4FFE-B89B-882F26BA540C}" dt="2026-01-10T18:02:54.917" v="238"/>
        <pc:sldMkLst>
          <pc:docMk/>
          <pc:sldMk cId="0" sldId="259"/>
        </pc:sldMkLst>
        <pc:spChg chg="mod">
          <ac:chgData name="Aleksandar Pavlović" userId="46d4a08d-0152-40b9-8701-b836533c8a71" providerId="ADAL" clId="{277FB437-C441-4FFE-B89B-882F26BA540C}" dt="2026-01-10T18:01:37.984" v="231"/>
          <ac:spMkLst>
            <pc:docMk/>
            <pc:sldMk cId="0" sldId="259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1:54.403" v="232"/>
          <ac:spMkLst>
            <pc:docMk/>
            <pc:sldMk cId="0" sldId="259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2:06.659" v="233"/>
          <ac:spMkLst>
            <pc:docMk/>
            <pc:sldMk cId="0" sldId="259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2:19.345" v="234"/>
          <ac:spMkLst>
            <pc:docMk/>
            <pc:sldMk cId="0" sldId="259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2:27.564" v="235"/>
          <ac:spMkLst>
            <pc:docMk/>
            <pc:sldMk cId="0" sldId="259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2:34.908" v="236"/>
          <ac:spMkLst>
            <pc:docMk/>
            <pc:sldMk cId="0" sldId="259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2:47.657" v="237"/>
          <ac:spMkLst>
            <pc:docMk/>
            <pc:sldMk cId="0" sldId="259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2:54.917" v="238"/>
          <ac:spMkLst>
            <pc:docMk/>
            <pc:sldMk cId="0" sldId="259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277FB437-C441-4FFE-B89B-882F26BA540C}" dt="2026-01-10T18:05:56.681" v="342"/>
        <pc:sldMkLst>
          <pc:docMk/>
          <pc:sldMk cId="0" sldId="260"/>
        </pc:sldMkLst>
        <pc:spChg chg="mod">
          <ac:chgData name="Aleksandar Pavlović" userId="46d4a08d-0152-40b9-8701-b836533c8a71" providerId="ADAL" clId="{277FB437-C441-4FFE-B89B-882F26BA540C}" dt="2026-01-10T18:03:05.635" v="239"/>
          <ac:spMkLst>
            <pc:docMk/>
            <pc:sldMk cId="0" sldId="260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3:17.570" v="244" actId="20577"/>
          <ac:spMkLst>
            <pc:docMk/>
            <pc:sldMk cId="0" sldId="260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3:33.834" v="252" actId="20577"/>
          <ac:spMkLst>
            <pc:docMk/>
            <pc:sldMk cId="0" sldId="260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3:44.128" v="253"/>
          <ac:spMkLst>
            <pc:docMk/>
            <pc:sldMk cId="0" sldId="260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3:52.026" v="254"/>
          <ac:spMkLst>
            <pc:docMk/>
            <pc:sldMk cId="0" sldId="260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4:08.948" v="267" actId="20577"/>
          <ac:spMkLst>
            <pc:docMk/>
            <pc:sldMk cId="0" sldId="260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5:46.819" v="341" actId="20577"/>
          <ac:spMkLst>
            <pc:docMk/>
            <pc:sldMk cId="0" sldId="260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5:40.716" v="339" actId="1076"/>
          <ac:spMkLst>
            <pc:docMk/>
            <pc:sldMk cId="0" sldId="260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5:38.590" v="338" actId="107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5:36.106" v="337" actId="1076"/>
          <ac:spMkLst>
            <pc:docMk/>
            <pc:sldMk cId="0" sldId="260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5:32.786" v="336" actId="1076"/>
          <ac:spMkLst>
            <pc:docMk/>
            <pc:sldMk cId="0" sldId="260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5:56.681" v="342"/>
          <ac:spMkLst>
            <pc:docMk/>
            <pc:sldMk cId="0" sldId="260"/>
            <ac:spMk id="13" creationId="{00000000-0000-0000-0000-000000000000}"/>
          </ac:spMkLst>
        </pc:spChg>
      </pc:sldChg>
      <pc:sldChg chg="modSp">
        <pc:chgData name="Aleksandar Pavlović" userId="46d4a08d-0152-40b9-8701-b836533c8a71" providerId="ADAL" clId="{277FB437-C441-4FFE-B89B-882F26BA540C}" dt="2026-01-10T18:07:27.703" v="368" actId="20577"/>
        <pc:sldMkLst>
          <pc:docMk/>
          <pc:sldMk cId="0" sldId="261"/>
        </pc:sldMkLst>
        <pc:spChg chg="mod">
          <ac:chgData name="Aleksandar Pavlović" userId="46d4a08d-0152-40b9-8701-b836533c8a71" providerId="ADAL" clId="{277FB437-C441-4FFE-B89B-882F26BA540C}" dt="2026-01-10T18:06:09.245" v="343"/>
          <ac:spMkLst>
            <pc:docMk/>
            <pc:sldMk cId="0" sldId="261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6:15.651" v="344"/>
          <ac:spMkLst>
            <pc:docMk/>
            <pc:sldMk cId="0" sldId="261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6:23.746" v="345"/>
          <ac:spMkLst>
            <pc:docMk/>
            <pc:sldMk cId="0" sldId="261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6:31.967" v="346"/>
          <ac:spMkLst>
            <pc:docMk/>
            <pc:sldMk cId="0" sldId="261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6:40.596" v="347"/>
          <ac:spMkLst>
            <pc:docMk/>
            <pc:sldMk cId="0" sldId="261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6:55.376" v="356" actId="20577"/>
          <ac:spMkLst>
            <pc:docMk/>
            <pc:sldMk cId="0" sldId="261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7:04.983" v="357"/>
          <ac:spMkLst>
            <pc:docMk/>
            <pc:sldMk cId="0" sldId="261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7:27.703" v="368" actId="20577"/>
          <ac:spMkLst>
            <pc:docMk/>
            <pc:sldMk cId="0" sldId="261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277FB437-C441-4FFE-B89B-882F26BA540C}" dt="2026-01-10T18:14:14.380" v="459"/>
        <pc:sldMkLst>
          <pc:docMk/>
          <pc:sldMk cId="0" sldId="262"/>
        </pc:sldMkLst>
        <pc:spChg chg="mod">
          <ac:chgData name="Aleksandar Pavlović" userId="46d4a08d-0152-40b9-8701-b836533c8a71" providerId="ADAL" clId="{277FB437-C441-4FFE-B89B-882F26BA540C}" dt="2026-01-10T18:07:50.381" v="369"/>
          <ac:spMkLst>
            <pc:docMk/>
            <pc:sldMk cId="0" sldId="262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2:42.634" v="416"/>
          <ac:spMkLst>
            <pc:docMk/>
            <pc:sldMk cId="0" sldId="262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3:03.009" v="439" actId="20577"/>
          <ac:spMkLst>
            <pc:docMk/>
            <pc:sldMk cId="0" sldId="262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3:12.141" v="440"/>
          <ac:spMkLst>
            <pc:docMk/>
            <pc:sldMk cId="0" sldId="262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3:25.370" v="453" actId="20577"/>
          <ac:spMkLst>
            <pc:docMk/>
            <pc:sldMk cId="0" sldId="262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3:34.668" v="454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3:43.612" v="455"/>
          <ac:spMkLst>
            <pc:docMk/>
            <pc:sldMk cId="0" sldId="262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3:53.285" v="456"/>
          <ac:spMkLst>
            <pc:docMk/>
            <pc:sldMk cId="0" sldId="262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4:00.566" v="457"/>
          <ac:spMkLst>
            <pc:docMk/>
            <pc:sldMk cId="0" sldId="262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4:07.981" v="458"/>
          <ac:spMkLst>
            <pc:docMk/>
            <pc:sldMk cId="0" sldId="262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4:14.380" v="459"/>
          <ac:spMkLst>
            <pc:docMk/>
            <pc:sldMk cId="0" sldId="262"/>
            <ac:spMk id="17" creationId="{00000000-0000-0000-0000-000000000000}"/>
          </ac:spMkLst>
        </pc:spChg>
      </pc:sldChg>
      <pc:sldChg chg="modSp">
        <pc:chgData name="Aleksandar Pavlović" userId="46d4a08d-0152-40b9-8701-b836533c8a71" providerId="ADAL" clId="{277FB437-C441-4FFE-B89B-882F26BA540C}" dt="2026-01-10T18:15:24.091" v="471" actId="255"/>
        <pc:sldMkLst>
          <pc:docMk/>
          <pc:sldMk cId="0" sldId="263"/>
        </pc:sldMkLst>
        <pc:spChg chg="mod">
          <ac:chgData name="Aleksandar Pavlović" userId="46d4a08d-0152-40b9-8701-b836533c8a71" providerId="ADAL" clId="{277FB437-C441-4FFE-B89B-882F26BA540C}" dt="2026-01-10T18:15:24.091" v="471" actId="255"/>
          <ac:spMkLst>
            <pc:docMk/>
            <pc:sldMk cId="0" sldId="263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5:16.319" v="470" actId="20577"/>
          <ac:spMkLst>
            <pc:docMk/>
            <pc:sldMk cId="0" sldId="263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5:00.621" v="466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4:49.788" v="464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4:39.716" v="462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2:07.710" v="415" actId="20577"/>
          <ac:spMkLst>
            <pc:docMk/>
            <pc:sldMk cId="0" sldId="263"/>
            <ac:spMk id="9" creationId="{00000000-0000-0000-0000-000000000000}"/>
          </ac:spMkLst>
        </pc:spChg>
        <pc:picChg chg="mod">
          <ac:chgData name="Aleksandar Pavlović" userId="46d4a08d-0152-40b9-8701-b836533c8a71" providerId="ADAL" clId="{277FB437-C441-4FFE-B89B-882F26BA540C}" dt="2026-01-10T18:14:24.372" v="460" actId="14100"/>
          <ac:picMkLst>
            <pc:docMk/>
            <pc:sldMk cId="0" sldId="263"/>
            <ac:picMk id="10" creationId="{00000000-0000-0000-0000-000000000000}"/>
          </ac:picMkLst>
        </pc:picChg>
      </pc:sldChg>
      <pc:sldChg chg="modSp">
        <pc:chgData name="Aleksandar Pavlović" userId="46d4a08d-0152-40b9-8701-b836533c8a71" providerId="ADAL" clId="{277FB437-C441-4FFE-B89B-882F26BA540C}" dt="2026-01-10T18:10:33.303" v="392"/>
        <pc:sldMkLst>
          <pc:docMk/>
          <pc:sldMk cId="0" sldId="264"/>
        </pc:sldMkLst>
        <pc:spChg chg="mod">
          <ac:chgData name="Aleksandar Pavlović" userId="46d4a08d-0152-40b9-8701-b836533c8a71" providerId="ADAL" clId="{277FB437-C441-4FFE-B89B-882F26BA540C}" dt="2026-01-10T18:09:16.183" v="382"/>
          <ac:spMkLst>
            <pc:docMk/>
            <pc:sldMk cId="0" sldId="264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9:23.495" v="383"/>
          <ac:spMkLst>
            <pc:docMk/>
            <pc:sldMk cId="0" sldId="264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9:30.755" v="384"/>
          <ac:spMkLst>
            <pc:docMk/>
            <pc:sldMk cId="0" sldId="264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9:38.084" v="385"/>
          <ac:spMkLst>
            <pc:docMk/>
            <pc:sldMk cId="0" sldId="264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9:44.580" v="386"/>
          <ac:spMkLst>
            <pc:docMk/>
            <pc:sldMk cId="0" sldId="264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9:55.274" v="387"/>
          <ac:spMkLst>
            <pc:docMk/>
            <pc:sldMk cId="0" sldId="264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0:03.417" v="388"/>
          <ac:spMkLst>
            <pc:docMk/>
            <pc:sldMk cId="0" sldId="264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0:11.663" v="389"/>
          <ac:spMkLst>
            <pc:docMk/>
            <pc:sldMk cId="0" sldId="264"/>
            <ac:spMk id="17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0:18.528" v="390"/>
          <ac:spMkLst>
            <pc:docMk/>
            <pc:sldMk cId="0" sldId="264"/>
            <ac:spMk id="18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0:25.923" v="391"/>
          <ac:spMkLst>
            <pc:docMk/>
            <pc:sldMk cId="0" sldId="264"/>
            <ac:spMk id="21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10:33.303" v="392"/>
          <ac:spMkLst>
            <pc:docMk/>
            <pc:sldMk cId="0" sldId="264"/>
            <ac:spMk id="22" creationId="{00000000-0000-0000-0000-000000000000}"/>
          </ac:spMkLst>
        </pc:spChg>
      </pc:sldChg>
      <pc:sldChg chg="modSp">
        <pc:chgData name="Aleksandar Pavlović" userId="46d4a08d-0152-40b9-8701-b836533c8a71" providerId="ADAL" clId="{277FB437-C441-4FFE-B89B-882F26BA540C}" dt="2026-01-10T18:09:04.926" v="381"/>
        <pc:sldMkLst>
          <pc:docMk/>
          <pc:sldMk cId="0" sldId="265"/>
        </pc:sldMkLst>
        <pc:spChg chg="mod">
          <ac:chgData name="Aleksandar Pavlović" userId="46d4a08d-0152-40b9-8701-b836533c8a71" providerId="ADAL" clId="{277FB437-C441-4FFE-B89B-882F26BA540C}" dt="2026-01-10T18:08:14.282" v="3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8:22.014" v="377"/>
          <ac:spMkLst>
            <pc:docMk/>
            <pc:sldMk cId="0" sldId="265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8:31.654" v="378"/>
          <ac:spMkLst>
            <pc:docMk/>
            <pc:sldMk cId="0" sldId="265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8:50.274" v="379"/>
          <ac:spMkLst>
            <pc:docMk/>
            <pc:sldMk cId="0" sldId="265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8:57.270" v="380"/>
          <ac:spMkLst>
            <pc:docMk/>
            <pc:sldMk cId="0" sldId="265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277FB437-C441-4FFE-B89B-882F26BA540C}" dt="2026-01-10T18:09:04.926" v="381"/>
          <ac:spMkLst>
            <pc:docMk/>
            <pc:sldMk cId="0" sldId="265"/>
            <ac:spMk id="7" creationId="{00000000-0000-0000-0000-000000000000}"/>
          </ac:spMkLst>
        </pc:spChg>
      </pc:sldChg>
      <pc:sldChg chg="delSp modSp">
        <pc:chgData name="Aleksandar Pavlović" userId="46d4a08d-0152-40b9-8701-b836533c8a71" providerId="ADAL" clId="{277FB437-C441-4FFE-B89B-882F26BA540C}" dt="2026-01-10T18:08:00.179" v="375" actId="478"/>
        <pc:sldMkLst>
          <pc:docMk/>
          <pc:sldMk cId="0" sldId="266"/>
        </pc:sldMkLst>
        <pc:spChg chg="mod">
          <ac:chgData name="Aleksandar Pavlović" userId="46d4a08d-0152-40b9-8701-b836533c8a71" providerId="ADAL" clId="{277FB437-C441-4FFE-B89B-882F26BA540C}" dt="2026-01-10T18:07:57.149" v="374" actId="20577"/>
          <ac:spMkLst>
            <pc:docMk/>
            <pc:sldMk cId="0" sldId="266"/>
            <ac:spMk id="2" creationId="{00000000-0000-0000-0000-000000000000}"/>
          </ac:spMkLst>
        </pc:spChg>
        <pc:spChg chg="del">
          <ac:chgData name="Aleksandar Pavlović" userId="46d4a08d-0152-40b9-8701-b836533c8a71" providerId="ADAL" clId="{277FB437-C441-4FFE-B89B-882F26BA540C}" dt="2026-01-10T18:08:00.179" v="375" actId="478"/>
          <ac:spMkLst>
            <pc:docMk/>
            <pc:sldMk cId="0" sldId="26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91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1867733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121771" y="2189798"/>
            <a:ext cx="606756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pl-PL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MEDIAktivni Mladi: Informisanje na Balkanu</a:t>
            </a:r>
          </a:p>
        </p:txBody>
      </p:sp>
      <p:sp>
        <p:nvSpPr>
          <p:cNvPr id="5" name="Text 1"/>
          <p:cNvSpPr/>
          <p:nvPr/>
        </p:nvSpPr>
        <p:spPr>
          <a:xfrm>
            <a:off x="5635635" y="4098012"/>
            <a:ext cx="9091584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sr-Latn-R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riti</a:t>
            </a:r>
            <a:r>
              <a:rPr lang="sr-Latn-R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čko čitanje medijskih poruka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6324124" y="5865019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sr-Latn-R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 svetu u kom su mediji sveprisutni, od suštinske je važnosti znati kako da kritički čitamo medijske poruke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962" y="510659"/>
            <a:ext cx="4369951" cy="546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00"/>
              </a:lnSpc>
            </a:pPr>
            <a:r>
              <a:rPr lang="en-US" sz="3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Zaključak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49962" y="1502331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Kritičko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čitanje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veština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omogućava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se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krećete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kroz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pejzaž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promišljeno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samostalno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49962" y="2263735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Razumevanjem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namere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perspektive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stoje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bićete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bolje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opremljeni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da: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49962" y="3025140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Donosite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informisane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odluke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49962" y="3387209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Izbegavate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manipulaciju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49962" y="3749278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Postanete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svesniji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potrošač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medija</a:t>
            </a:r>
            <a:endParaRPr lang="en-US" sz="14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396" y="1544122"/>
            <a:ext cx="6438662" cy="643866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49962" y="8400455"/>
            <a:ext cx="13330476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Develop your critical lens and take control of your media experience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82710" y="2578656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050"/>
              </a:lnSpc>
              <a:buNone/>
            </a:pPr>
            <a:r>
              <a:rPr lang="sr-Latn-RS" sz="8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Hvala</a:t>
            </a:r>
            <a:endParaRPr lang="en-US" sz="8850" dirty="0"/>
          </a:p>
        </p:txBody>
      </p:sp>
      <p:sp>
        <p:nvSpPr>
          <p:cNvPr id="4" name="Text 2"/>
          <p:cNvSpPr/>
          <p:nvPr/>
        </p:nvSpPr>
        <p:spPr>
          <a:xfrm>
            <a:off x="837724" y="526792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3980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Ciljevi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lekcije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422571"/>
            <a:ext cx="4158734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422571"/>
            <a:ext cx="121920" cy="256722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294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Prepozna</a:t>
            </a:r>
            <a:r>
              <a:rPr lang="sr-Latn-R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pristrasnost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29439" y="4187904"/>
            <a:ext cx="349722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Identifikujte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uobičajene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znake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pristrasnosti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manipulacije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nepouzdanih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medijskim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porukama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35773" y="3422571"/>
            <a:ext cx="4158734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3" y="3422571"/>
            <a:ext cx="121920" cy="256722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2748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sr-Latn-R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Procenite izvore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627489" y="4187904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Identifikujte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procenite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pouzdanost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različitih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analizom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namere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kredibiliteta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Shape 7"/>
          <p:cNvSpPr/>
          <p:nvPr/>
        </p:nvSpPr>
        <p:spPr>
          <a:xfrm>
            <a:off x="9633823" y="3422571"/>
            <a:ext cx="4158853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823" y="3422571"/>
            <a:ext cx="121920" cy="256722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0255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sr-Latn-R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Primenite oruđa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0025539" y="4187904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praktične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alate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veb-sajtovi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proveru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reverzna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pretraga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slika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da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proverite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pre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deljenja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10771346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00"/>
              </a:lnSpc>
            </a:pP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Šta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znači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čitati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medije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kritički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7118" y="1750100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Kritičko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čitanje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podrazumeva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7118" y="2290882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Identifikovanje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pristrasnosti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porukama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odražavaju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stavove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sr-Latn-R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autora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7118" y="2712601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Procenu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pouzdanosti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biste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znali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kojim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izvorima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verovati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7118" y="3134320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it-IT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Prepoznavanje namere iza poruka – da li je da informiše, zabavi, proda ili ubedi</a:t>
            </a:r>
            <a:endParaRPr lang="en-US" sz="17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3" y="1798796"/>
            <a:ext cx="6294239" cy="62942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48445"/>
            <a:ext cx="868239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Razumevanje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pristrasnosti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tendencioznosti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0312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Svaka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nosi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određeni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ugao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gledanja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Ako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razumete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njen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cilj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predrasude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lakše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ćete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sagledati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celovitu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sliku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83437"/>
            <a:ext cx="4318278" cy="9575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77039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Uporedite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izveštavanje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Pronađite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dva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članka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različitih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istoj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temi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3683437"/>
            <a:ext cx="4318278" cy="9575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95317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Analizirajte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jezik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95317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Pogledajte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korišćene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reči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– 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uspešan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nasuprot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problematičan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otkriti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pristrasnosti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3683437"/>
            <a:ext cx="4318278" cy="9575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3595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Diskutujte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o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uticaju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3595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Razmotrite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oblikovati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mišljenja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čitalaca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08453"/>
            <a:ext cx="766357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Identifikovanje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pouzdanih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10758"/>
            <a:ext cx="415361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sr-Latn-R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Pot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ražite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autoritativne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sr-Latn-R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Ugledne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novinske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kuće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Mišljenja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stručnjaka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Vladine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organizacije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Regionalne</a:t>
            </a:r>
            <a:r>
              <a:rPr lang="sr-Latn-R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portale za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prover</a:t>
            </a:r>
            <a:r>
              <a:rPr lang="sr-Latn-R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npr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Faktograf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Raskrikavanje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202740" y="321743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sr-Latn-R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Obratite pažnju na „crvena svetla“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8202740" y="383677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Senzacionalizam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8230581" y="43105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Nedostajući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podaci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autoru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230581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sr-Latn-R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Prenaglašeno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emocionalan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230581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Nejasni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datumi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objave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37724" y="5938123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Aktivnost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Uporedite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članak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novina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sadržajem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nepoznatog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veb-sajta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društvene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mreže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63454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Prepoznavanje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klikbejta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manipulatorskog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jezika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730460"/>
            <a:ext cx="7468553" cy="1944767"/>
          </a:xfrm>
          <a:prstGeom prst="roundRect">
            <a:avLst>
              <a:gd name="adj" fmla="val 517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93919" y="30002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Primeri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93919" y="3495794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Nećete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verovati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ovaj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političar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rekao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593919" y="4022408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Ovaj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jednostavan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trik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će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promeniti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život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!"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24124" y="4914543"/>
            <a:ext cx="7468553" cy="2351603"/>
          </a:xfrm>
          <a:prstGeom prst="roundRect">
            <a:avLst>
              <a:gd name="adj" fmla="val 427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93919" y="51843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Znakovi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upozorenja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93919" y="567987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</a:t>
            </a:r>
            <a:r>
              <a:rPr lang="sr-Latn-R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naglašen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šokantno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", 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neverovatno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")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6593919" y="6146602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Emocionalni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okidači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šok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593919" y="661332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Nejasni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sr-Latn-R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neprecizni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naslovi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72327"/>
            <a:ext cx="95164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pl-PL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Praktični alati za kritičku analizu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84659" y="29020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 je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ovo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stvorio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8465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sr-Latn-R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Identifikovanje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tvorca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sr-Latn-R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otkriva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motive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pristrasnosti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82709" y="2902029"/>
            <a:ext cx="28329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KOJA je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svrha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8270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it-IT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je </a:t>
            </a:r>
            <a:r>
              <a:rPr lang="sr-Latn-R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cilj</a:t>
            </a:r>
            <a:r>
              <a:rPr lang="it-IT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informiše, proda, ubedi ili zabavi?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655094"/>
            <a:ext cx="4158853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80759" y="2902029"/>
            <a:ext cx="366498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KOJE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tehnike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se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koriste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80759" y="3749516"/>
            <a:ext cx="366498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Razmotrite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vizuelne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elemente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ton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vas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podstiču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84659" y="524875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ima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koristi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84659" y="5744289"/>
            <a:ext cx="58639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profitira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toga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verujete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delite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7434858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81793" y="5248751"/>
            <a:ext cx="39022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KOJA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perspektiva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nedostaje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81793" y="5744289"/>
            <a:ext cx="58639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Koji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stavovi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nisu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uključeni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menja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4948" y="420291"/>
            <a:ext cx="7857649" cy="449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00"/>
              </a:lnSpc>
            </a:pPr>
            <a:r>
              <a:rPr lang="en-US" sz="36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Primena</a:t>
            </a: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</a:t>
            </a:r>
            <a:r>
              <a:rPr lang="en-US" sz="36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Analiza</a:t>
            </a: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6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primera</a:t>
            </a: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6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</a:t>
            </a: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6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stvarnog</a:t>
            </a: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6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sveta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527328" y="3162092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Izaberite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objavu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društvenoj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mreži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članak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aktuelnoj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temi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endParaRPr lang="sr-Latn-RS" sz="2400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>
              <a:lnSpc>
                <a:spcPts val="1900"/>
              </a:lnSpc>
            </a:pPr>
            <a:endParaRPr lang="sr-Latn-RS" sz="2400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>
              <a:lnSpc>
                <a:spcPts val="1900"/>
              </a:lnSpc>
            </a:pP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analizirajte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ga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odgovarajući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180384" y="4356738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 je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stvorio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kakva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bi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mogla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biti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njihova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namera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180384" y="5212558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sr-Latn-R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Kakav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vizuelni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elementi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koriste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oblikovanje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poruke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259205" y="6068378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perspektive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uključene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isključene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2400" dirty="0"/>
          </a:p>
        </p:txBody>
      </p:sp>
      <p:sp>
        <p:nvSpPr>
          <p:cNvPr id="7" name="Shape 5"/>
          <p:cNvSpPr/>
          <p:nvPr/>
        </p:nvSpPr>
        <p:spPr>
          <a:xfrm>
            <a:off x="7509272" y="1270992"/>
            <a:ext cx="6593800" cy="893802"/>
          </a:xfrm>
          <a:prstGeom prst="roundRect">
            <a:avLst>
              <a:gd name="adj" fmla="val 7183"/>
            </a:avLst>
          </a:prstGeom>
          <a:solidFill>
            <a:srgbClr val="B6D6FC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029" y="1495782"/>
            <a:ext cx="190976" cy="15275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005763" y="1461849"/>
            <a:ext cx="5944553" cy="489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Primer: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Pogledajte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objavu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influen</a:t>
            </a:r>
            <a:r>
              <a:rPr lang="sr-Latn-R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</a:t>
            </a:r>
            <a:r>
              <a:rPr lang="sr-Latn-R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koji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promoviše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proizvod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Da li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influen</a:t>
            </a:r>
            <a:r>
              <a:rPr lang="sr-Latn-R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er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jasno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navodi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sponzorstvo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Koji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slike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čine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proizvod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privlačnim</a:t>
            </a:r>
            <a:r>
              <a:rPr lang="en-US" sz="1200" i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200" i="1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502" y="2336721"/>
            <a:ext cx="5537570" cy="55375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951" y="587693"/>
            <a:ext cx="8730258" cy="6286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900"/>
              </a:lnSpc>
            </a:pP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Lista za </a:t>
            </a:r>
            <a:r>
              <a:rPr lang="en-US" sz="39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proveru</a:t>
            </a: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9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kritičkog</a:t>
            </a: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9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čitanja</a:t>
            </a: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9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medija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47951" y="1643777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37486" y="1695629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442442" y="1717238"/>
            <a:ext cx="3466267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Proverite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autora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42442" y="2159794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it-IT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je ovo pouzdan izvor?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747951" y="2929176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37486" y="2981027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1442442" y="3002637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Identifikujte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svrhu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1442442" y="3445193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it-IT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je ovo namenjeno da informiše, zabavi, proda ili ubedi?</a:t>
            </a:r>
            <a:endParaRPr lang="en-US" sz="1650" dirty="0"/>
          </a:p>
        </p:txBody>
      </p:sp>
      <p:sp>
        <p:nvSpPr>
          <p:cNvPr id="11" name="Shape 9"/>
          <p:cNvSpPr/>
          <p:nvPr/>
        </p:nvSpPr>
        <p:spPr>
          <a:xfrm>
            <a:off x="747951" y="4214574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37486" y="4266426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350" dirty="0"/>
          </a:p>
        </p:txBody>
      </p:sp>
      <p:sp>
        <p:nvSpPr>
          <p:cNvPr id="13" name="Text 11"/>
          <p:cNvSpPr/>
          <p:nvPr/>
        </p:nvSpPr>
        <p:spPr>
          <a:xfrm>
            <a:off x="1442442" y="4288036"/>
            <a:ext cx="3482340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Obratite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pažnju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emocionalne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okidače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42442" y="4730591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it-IT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pokušava da se osećate besno ili iznenađeno?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47951" y="5499973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37486" y="5551825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2350" dirty="0"/>
          </a:p>
        </p:txBody>
      </p:sp>
      <p:sp>
        <p:nvSpPr>
          <p:cNvPr id="17" name="Text 15"/>
          <p:cNvSpPr/>
          <p:nvPr/>
        </p:nvSpPr>
        <p:spPr>
          <a:xfrm>
            <a:off x="1442442" y="5573435"/>
            <a:ext cx="3617119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Tražite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nedostajuće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perspektive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442442" y="6015990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it-IT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postoji strana priče koja nije ispričana?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47951" y="6785372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37486" y="6837224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2350" dirty="0"/>
          </a:p>
        </p:txBody>
      </p:sp>
      <p:sp>
        <p:nvSpPr>
          <p:cNvPr id="21" name="Text 19"/>
          <p:cNvSpPr/>
          <p:nvPr/>
        </p:nvSpPr>
        <p:spPr>
          <a:xfrm>
            <a:off x="1442442" y="6858833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Proverite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informacije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1442442" y="7301389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veb-sajtove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proveru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tražite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dodatne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članke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608</Words>
  <Application>Microsoft Office PowerPoint</Application>
  <PresentationFormat>Custom</PresentationFormat>
  <Paragraphs>97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Source Sans 3</vt:lpstr>
      <vt:lpstr>Source Serif 4 Semi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2</cp:revision>
  <dcterms:created xsi:type="dcterms:W3CDTF">2025-09-11T14:11:09Z</dcterms:created>
  <dcterms:modified xsi:type="dcterms:W3CDTF">2026-01-10T18:15:29Z</dcterms:modified>
</cp:coreProperties>
</file>