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Quattrocento" panose="020B0604020202020204" charset="0"/>
      <p:regular r:id="rId18"/>
    </p:embeddedFont>
  </p:embeddedFontLst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1" d="100"/>
          <a:sy n="71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ksandar Pavlović" userId="46d4a08d-0152-40b9-8701-b836533c8a71" providerId="ADAL" clId="{96FCFA23-4F70-4BDA-8E42-7DBD93DC83BE}"/>
    <pc:docChg chg="custSel delSld modSld">
      <pc:chgData name="Aleksandar Pavlović" userId="46d4a08d-0152-40b9-8701-b836533c8a71" providerId="ADAL" clId="{96FCFA23-4F70-4BDA-8E42-7DBD93DC83BE}" dt="2026-01-10T19:36:15.353" v="402" actId="2696"/>
      <pc:docMkLst>
        <pc:docMk/>
      </pc:docMkLst>
      <pc:sldChg chg="modSp">
        <pc:chgData name="Aleksandar Pavlović" userId="46d4a08d-0152-40b9-8701-b836533c8a71" providerId="ADAL" clId="{96FCFA23-4F70-4BDA-8E42-7DBD93DC83BE}" dt="2026-01-10T06:27:11.143" v="45" actId="122"/>
        <pc:sldMkLst>
          <pc:docMk/>
          <pc:sldMk cId="0" sldId="256"/>
        </pc:sldMkLst>
        <pc:spChg chg="mod">
          <ac:chgData name="Aleksandar Pavlović" userId="46d4a08d-0152-40b9-8701-b836533c8a71" providerId="ADAL" clId="{96FCFA23-4F70-4BDA-8E42-7DBD93DC83BE}" dt="2026-01-10T06:25:59.064" v="1"/>
          <ac:spMkLst>
            <pc:docMk/>
            <pc:sldMk cId="0" sldId="256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06:27:11.143" v="45" actId="122"/>
          <ac:spMkLst>
            <pc:docMk/>
            <pc:sldMk cId="0" sldId="256"/>
            <ac:spMk id="5" creationId="{00000000-0000-0000-0000-000000000000}"/>
          </ac:spMkLst>
        </pc:spChg>
      </pc:sldChg>
      <pc:sldChg chg="modSp">
        <pc:chgData name="Aleksandar Pavlović" userId="46d4a08d-0152-40b9-8701-b836533c8a71" providerId="ADAL" clId="{96FCFA23-4F70-4BDA-8E42-7DBD93DC83BE}" dt="2026-01-10T18:18:54.293" v="115"/>
        <pc:sldMkLst>
          <pc:docMk/>
          <pc:sldMk cId="0" sldId="257"/>
        </pc:sldMkLst>
        <pc:spChg chg="mod">
          <ac:chgData name="Aleksandar Pavlović" userId="46d4a08d-0152-40b9-8701-b836533c8a71" providerId="ADAL" clId="{96FCFA23-4F70-4BDA-8E42-7DBD93DC83BE}" dt="2026-01-10T18:17:15.193" v="53"/>
          <ac:spMkLst>
            <pc:docMk/>
            <pc:sldMk cId="0" sldId="257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8:17:31.015" v="68" actId="20577"/>
          <ac:spMkLst>
            <pc:docMk/>
            <pc:sldMk cId="0" sldId="257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8:17:57.060" v="71"/>
          <ac:spMkLst>
            <pc:docMk/>
            <pc:sldMk cId="0" sldId="257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8:17:38.983" v="69"/>
          <ac:spMkLst>
            <pc:docMk/>
            <pc:sldMk cId="0" sldId="257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8:18:20.398" v="87"/>
          <ac:spMkLst>
            <pc:docMk/>
            <pc:sldMk cId="0" sldId="257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8:18:10.504" v="86" actId="14100"/>
          <ac:spMkLst>
            <pc:docMk/>
            <pc:sldMk cId="0" sldId="257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8:18:05.175" v="85" actId="20577"/>
          <ac:spMkLst>
            <pc:docMk/>
            <pc:sldMk cId="0" sldId="257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8:18:45.463" v="114" actId="20577"/>
          <ac:spMkLst>
            <pc:docMk/>
            <pc:sldMk cId="0" sldId="257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8:18:54.293" v="115"/>
          <ac:spMkLst>
            <pc:docMk/>
            <pc:sldMk cId="0" sldId="257"/>
            <ac:spMk id="12" creationId="{00000000-0000-0000-0000-000000000000}"/>
          </ac:spMkLst>
        </pc:spChg>
      </pc:sldChg>
      <pc:sldChg chg="modSp">
        <pc:chgData name="Aleksandar Pavlović" userId="46d4a08d-0152-40b9-8701-b836533c8a71" providerId="ADAL" clId="{96FCFA23-4F70-4BDA-8E42-7DBD93DC83BE}" dt="2026-01-10T18:19:36.216" v="125"/>
        <pc:sldMkLst>
          <pc:docMk/>
          <pc:sldMk cId="0" sldId="258"/>
        </pc:sldMkLst>
        <pc:spChg chg="mod">
          <ac:chgData name="Aleksandar Pavlović" userId="46d4a08d-0152-40b9-8701-b836533c8a71" providerId="ADAL" clId="{96FCFA23-4F70-4BDA-8E42-7DBD93DC83BE}" dt="2026-01-10T18:19:09.776" v="121" actId="20577"/>
          <ac:spMkLst>
            <pc:docMk/>
            <pc:sldMk cId="0" sldId="258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8:19:24.384" v="124" actId="20577"/>
          <ac:spMkLst>
            <pc:docMk/>
            <pc:sldMk cId="0" sldId="258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8:19:36.216" v="125"/>
          <ac:spMkLst>
            <pc:docMk/>
            <pc:sldMk cId="0" sldId="258"/>
            <ac:spMk id="5" creationId="{00000000-0000-0000-0000-000000000000}"/>
          </ac:spMkLst>
        </pc:spChg>
      </pc:sldChg>
      <pc:sldChg chg="modSp">
        <pc:chgData name="Aleksandar Pavlović" userId="46d4a08d-0152-40b9-8701-b836533c8a71" providerId="ADAL" clId="{96FCFA23-4F70-4BDA-8E42-7DBD93DC83BE}" dt="2026-01-10T18:21:22.858" v="170"/>
        <pc:sldMkLst>
          <pc:docMk/>
          <pc:sldMk cId="0" sldId="259"/>
        </pc:sldMkLst>
        <pc:spChg chg="mod">
          <ac:chgData name="Aleksandar Pavlović" userId="46d4a08d-0152-40b9-8701-b836533c8a71" providerId="ADAL" clId="{96FCFA23-4F70-4BDA-8E42-7DBD93DC83BE}" dt="2026-01-10T18:19:48.688" v="129" actId="20577"/>
          <ac:spMkLst>
            <pc:docMk/>
            <pc:sldMk cId="0" sldId="259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8:20:06.547" v="139" actId="20577"/>
          <ac:spMkLst>
            <pc:docMk/>
            <pc:sldMk cId="0" sldId="259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8:20:29.298" v="151" actId="20577"/>
          <ac:spMkLst>
            <pc:docMk/>
            <pc:sldMk cId="0" sldId="259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8:20:40.192" v="152"/>
          <ac:spMkLst>
            <pc:docMk/>
            <pc:sldMk cId="0" sldId="259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8:20:47.847" v="153"/>
          <ac:spMkLst>
            <pc:docMk/>
            <pc:sldMk cId="0" sldId="259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8:21:00.245" v="167" actId="20577"/>
          <ac:spMkLst>
            <pc:docMk/>
            <pc:sldMk cId="0" sldId="259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8:21:08.029" v="168"/>
          <ac:spMkLst>
            <pc:docMk/>
            <pc:sldMk cId="0" sldId="259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8:21:15.203" v="169"/>
          <ac:spMkLst>
            <pc:docMk/>
            <pc:sldMk cId="0" sldId="259"/>
            <ac:spMk id="13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8:21:22.858" v="170"/>
          <ac:spMkLst>
            <pc:docMk/>
            <pc:sldMk cId="0" sldId="259"/>
            <ac:spMk id="14" creationId="{00000000-0000-0000-0000-000000000000}"/>
          </ac:spMkLst>
        </pc:spChg>
      </pc:sldChg>
      <pc:sldChg chg="modSp">
        <pc:chgData name="Aleksandar Pavlović" userId="46d4a08d-0152-40b9-8701-b836533c8a71" providerId="ADAL" clId="{96FCFA23-4F70-4BDA-8E42-7DBD93DC83BE}" dt="2026-01-10T19:27:36.871" v="215"/>
        <pc:sldMkLst>
          <pc:docMk/>
          <pc:sldMk cId="0" sldId="260"/>
        </pc:sldMkLst>
        <pc:spChg chg="mod">
          <ac:chgData name="Aleksandar Pavlović" userId="46d4a08d-0152-40b9-8701-b836533c8a71" providerId="ADAL" clId="{96FCFA23-4F70-4BDA-8E42-7DBD93DC83BE}" dt="2026-01-10T19:26:06.383" v="183" actId="20577"/>
          <ac:spMkLst>
            <pc:docMk/>
            <pc:sldMk cId="0" sldId="260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26:09.923" v="185" actId="20577"/>
          <ac:spMkLst>
            <pc:docMk/>
            <pc:sldMk cId="0" sldId="260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26:52.373" v="209"/>
          <ac:spMkLst>
            <pc:docMk/>
            <pc:sldMk cId="0" sldId="260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26:20.665" v="190" actId="20577"/>
          <ac:spMkLst>
            <pc:docMk/>
            <pc:sldMk cId="0" sldId="260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26:59.752" v="210"/>
          <ac:spMkLst>
            <pc:docMk/>
            <pc:sldMk cId="0" sldId="260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26:26.393" v="194" actId="20577"/>
          <ac:spMkLst>
            <pc:docMk/>
            <pc:sldMk cId="0" sldId="260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27:07.388" v="211"/>
          <ac:spMkLst>
            <pc:docMk/>
            <pc:sldMk cId="0" sldId="260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26:31.367" v="199" actId="20577"/>
          <ac:spMkLst>
            <pc:docMk/>
            <pc:sldMk cId="0" sldId="260"/>
            <ac:spMk id="13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27:13.926" v="212"/>
          <ac:spMkLst>
            <pc:docMk/>
            <pc:sldMk cId="0" sldId="260"/>
            <ac:spMk id="14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26:35.082" v="204" actId="20577"/>
          <ac:spMkLst>
            <pc:docMk/>
            <pc:sldMk cId="0" sldId="260"/>
            <ac:spMk id="16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27:22" v="213"/>
          <ac:spMkLst>
            <pc:docMk/>
            <pc:sldMk cId="0" sldId="260"/>
            <ac:spMk id="17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26:38.807" v="208" actId="20577"/>
          <ac:spMkLst>
            <pc:docMk/>
            <pc:sldMk cId="0" sldId="260"/>
            <ac:spMk id="19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27:29.601" v="214"/>
          <ac:spMkLst>
            <pc:docMk/>
            <pc:sldMk cId="0" sldId="260"/>
            <ac:spMk id="20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27:36.871" v="215"/>
          <ac:spMkLst>
            <pc:docMk/>
            <pc:sldMk cId="0" sldId="260"/>
            <ac:spMk id="21" creationId="{00000000-0000-0000-0000-000000000000}"/>
          </ac:spMkLst>
        </pc:spChg>
      </pc:sldChg>
      <pc:sldChg chg="modSp">
        <pc:chgData name="Aleksandar Pavlović" userId="46d4a08d-0152-40b9-8701-b836533c8a71" providerId="ADAL" clId="{96FCFA23-4F70-4BDA-8E42-7DBD93DC83BE}" dt="2026-01-10T19:28:30.724" v="239"/>
        <pc:sldMkLst>
          <pc:docMk/>
          <pc:sldMk cId="0" sldId="261"/>
        </pc:sldMkLst>
        <pc:spChg chg="mod">
          <ac:chgData name="Aleksandar Pavlović" userId="46d4a08d-0152-40b9-8701-b836533c8a71" providerId="ADAL" clId="{96FCFA23-4F70-4BDA-8E42-7DBD93DC83BE}" dt="2026-01-10T19:27:49.317" v="216"/>
          <ac:spMkLst>
            <pc:docMk/>
            <pc:sldMk cId="0" sldId="261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28:20.740" v="238" actId="20577"/>
          <ac:spMkLst>
            <pc:docMk/>
            <pc:sldMk cId="0" sldId="261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28:30.724" v="239"/>
          <ac:spMkLst>
            <pc:docMk/>
            <pc:sldMk cId="0" sldId="261"/>
            <ac:spMk id="5" creationId="{00000000-0000-0000-0000-000000000000}"/>
          </ac:spMkLst>
        </pc:spChg>
      </pc:sldChg>
      <pc:sldChg chg="modSp">
        <pc:chgData name="Aleksandar Pavlović" userId="46d4a08d-0152-40b9-8701-b836533c8a71" providerId="ADAL" clId="{96FCFA23-4F70-4BDA-8E42-7DBD93DC83BE}" dt="2026-01-10T19:29:59.332" v="248"/>
        <pc:sldMkLst>
          <pc:docMk/>
          <pc:sldMk cId="0" sldId="262"/>
        </pc:sldMkLst>
        <pc:spChg chg="mod">
          <ac:chgData name="Aleksandar Pavlović" userId="46d4a08d-0152-40b9-8701-b836533c8a71" providerId="ADAL" clId="{96FCFA23-4F70-4BDA-8E42-7DBD93DC83BE}" dt="2026-01-10T19:28:41.442" v="240"/>
          <ac:spMkLst>
            <pc:docMk/>
            <pc:sldMk cId="0" sldId="262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28:50.848" v="241"/>
          <ac:spMkLst>
            <pc:docMk/>
            <pc:sldMk cId="0" sldId="262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28:58.538" v="242"/>
          <ac:spMkLst>
            <pc:docMk/>
            <pc:sldMk cId="0" sldId="262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29:08.504" v="243"/>
          <ac:spMkLst>
            <pc:docMk/>
            <pc:sldMk cId="0" sldId="262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29:21.207" v="244"/>
          <ac:spMkLst>
            <pc:docMk/>
            <pc:sldMk cId="0" sldId="262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29:31.612" v="245"/>
          <ac:spMkLst>
            <pc:docMk/>
            <pc:sldMk cId="0" sldId="262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29:40.576" v="246"/>
          <ac:spMkLst>
            <pc:docMk/>
            <pc:sldMk cId="0" sldId="262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29:50.341" v="247"/>
          <ac:spMkLst>
            <pc:docMk/>
            <pc:sldMk cId="0" sldId="262"/>
            <ac:spMk id="13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29:59.332" v="248"/>
          <ac:spMkLst>
            <pc:docMk/>
            <pc:sldMk cId="0" sldId="262"/>
            <ac:spMk id="14" creationId="{00000000-0000-0000-0000-000000000000}"/>
          </ac:spMkLst>
        </pc:spChg>
      </pc:sldChg>
      <pc:sldChg chg="modSp">
        <pc:chgData name="Aleksandar Pavlović" userId="46d4a08d-0152-40b9-8701-b836533c8a71" providerId="ADAL" clId="{96FCFA23-4F70-4BDA-8E42-7DBD93DC83BE}" dt="2026-01-10T19:32:43.405" v="305"/>
        <pc:sldMkLst>
          <pc:docMk/>
          <pc:sldMk cId="0" sldId="263"/>
        </pc:sldMkLst>
        <pc:spChg chg="mod">
          <ac:chgData name="Aleksandar Pavlović" userId="46d4a08d-0152-40b9-8701-b836533c8a71" providerId="ADAL" clId="{96FCFA23-4F70-4BDA-8E42-7DBD93DC83BE}" dt="2026-01-10T19:30:17.730" v="250" actId="14100"/>
          <ac:spMkLst>
            <pc:docMk/>
            <pc:sldMk cId="0" sldId="263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30:27.474" v="251"/>
          <ac:spMkLst>
            <pc:docMk/>
            <pc:sldMk cId="0" sldId="263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32:00.059" v="270"/>
          <ac:spMkLst>
            <pc:docMk/>
            <pc:sldMk cId="0" sldId="263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32:19.607" v="302" actId="14100"/>
          <ac:spMkLst>
            <pc:docMk/>
            <pc:sldMk cId="0" sldId="263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32:28.695" v="303"/>
          <ac:spMkLst>
            <pc:docMk/>
            <pc:sldMk cId="0" sldId="263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32:36.100" v="304"/>
          <ac:spMkLst>
            <pc:docMk/>
            <pc:sldMk cId="0" sldId="263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32:43.405" v="305"/>
          <ac:spMkLst>
            <pc:docMk/>
            <pc:sldMk cId="0" sldId="263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30:58.597" v="263" actId="20577"/>
          <ac:spMkLst>
            <pc:docMk/>
            <pc:sldMk cId="0" sldId="263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31:07.988" v="264"/>
          <ac:spMkLst>
            <pc:docMk/>
            <pc:sldMk cId="0" sldId="263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31:16.270" v="265"/>
          <ac:spMkLst>
            <pc:docMk/>
            <pc:sldMk cId="0" sldId="263"/>
            <ac:spMk id="12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31:25.250" v="266"/>
          <ac:spMkLst>
            <pc:docMk/>
            <pc:sldMk cId="0" sldId="263"/>
            <ac:spMk id="13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31:33.873" v="267"/>
          <ac:spMkLst>
            <pc:docMk/>
            <pc:sldMk cId="0" sldId="263"/>
            <ac:spMk id="14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31:48.782" v="269" actId="1076"/>
          <ac:spMkLst>
            <pc:docMk/>
            <pc:sldMk cId="0" sldId="263"/>
            <ac:spMk id="15" creationId="{00000000-0000-0000-0000-000000000000}"/>
          </ac:spMkLst>
        </pc:spChg>
      </pc:sldChg>
      <pc:sldChg chg="modSp">
        <pc:chgData name="Aleksandar Pavlović" userId="46d4a08d-0152-40b9-8701-b836533c8a71" providerId="ADAL" clId="{96FCFA23-4F70-4BDA-8E42-7DBD93DC83BE}" dt="2026-01-10T19:33:48.099" v="313"/>
        <pc:sldMkLst>
          <pc:docMk/>
          <pc:sldMk cId="0" sldId="264"/>
        </pc:sldMkLst>
        <pc:spChg chg="mod">
          <ac:chgData name="Aleksandar Pavlović" userId="46d4a08d-0152-40b9-8701-b836533c8a71" providerId="ADAL" clId="{96FCFA23-4F70-4BDA-8E42-7DBD93DC83BE}" dt="2026-01-10T19:32:54.342" v="306"/>
          <ac:spMkLst>
            <pc:docMk/>
            <pc:sldMk cId="0" sldId="264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33:02.747" v="307"/>
          <ac:spMkLst>
            <pc:docMk/>
            <pc:sldMk cId="0" sldId="264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33:24.199" v="310"/>
          <ac:spMkLst>
            <pc:docMk/>
            <pc:sldMk cId="0" sldId="264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33:09.520" v="308"/>
          <ac:spMkLst>
            <pc:docMk/>
            <pc:sldMk cId="0" sldId="264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33:32.252" v="311"/>
          <ac:spMkLst>
            <pc:docMk/>
            <pc:sldMk cId="0" sldId="264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33:16.217" v="309"/>
          <ac:spMkLst>
            <pc:docMk/>
            <pc:sldMk cId="0" sldId="264"/>
            <ac:spMk id="13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33:40.185" v="312"/>
          <ac:spMkLst>
            <pc:docMk/>
            <pc:sldMk cId="0" sldId="264"/>
            <ac:spMk id="14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33:48.099" v="313"/>
          <ac:spMkLst>
            <pc:docMk/>
            <pc:sldMk cId="0" sldId="264"/>
            <ac:spMk id="15" creationId="{00000000-0000-0000-0000-000000000000}"/>
          </ac:spMkLst>
        </pc:spChg>
      </pc:sldChg>
      <pc:sldChg chg="modSp">
        <pc:chgData name="Aleksandar Pavlović" userId="46d4a08d-0152-40b9-8701-b836533c8a71" providerId="ADAL" clId="{96FCFA23-4F70-4BDA-8E42-7DBD93DC83BE}" dt="2026-01-10T19:36:10.972" v="401" actId="1076"/>
        <pc:sldMkLst>
          <pc:docMk/>
          <pc:sldMk cId="0" sldId="265"/>
        </pc:sldMkLst>
        <pc:spChg chg="mod">
          <ac:chgData name="Aleksandar Pavlović" userId="46d4a08d-0152-40b9-8701-b836533c8a71" providerId="ADAL" clId="{96FCFA23-4F70-4BDA-8E42-7DBD93DC83BE}" dt="2026-01-10T19:33:58.227" v="314"/>
          <ac:spMkLst>
            <pc:docMk/>
            <pc:sldMk cId="0" sldId="265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34:05.812" v="315"/>
          <ac:spMkLst>
            <pc:docMk/>
            <pc:sldMk cId="0" sldId="265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34:43.128" v="332" actId="14100"/>
          <ac:spMkLst>
            <pc:docMk/>
            <pc:sldMk cId="0" sldId="265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34:15.303" v="316"/>
          <ac:spMkLst>
            <pc:docMk/>
            <pc:sldMk cId="0" sldId="265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34:54.347" v="333"/>
          <ac:spMkLst>
            <pc:docMk/>
            <pc:sldMk cId="0" sldId="265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35:19.886" v="382" actId="20577"/>
          <ac:spMkLst>
            <pc:docMk/>
            <pc:sldMk cId="0" sldId="265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35:28.173" v="383"/>
          <ac:spMkLst>
            <pc:docMk/>
            <pc:sldMk cId="0" sldId="265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35:40.343" v="396" actId="20577"/>
          <ac:spMkLst>
            <pc:docMk/>
            <pc:sldMk cId="0" sldId="265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35:48.638" v="397"/>
          <ac:spMkLst>
            <pc:docMk/>
            <pc:sldMk cId="0" sldId="265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96FCFA23-4F70-4BDA-8E42-7DBD93DC83BE}" dt="2026-01-10T19:36:10.972" v="401" actId="1076"/>
          <ac:spMkLst>
            <pc:docMk/>
            <pc:sldMk cId="0" sldId="265"/>
            <ac:spMk id="11" creationId="{00000000-0000-0000-0000-000000000000}"/>
          </ac:spMkLst>
        </pc:spChg>
      </pc:sldChg>
      <pc:sldChg chg="delSp modSp">
        <pc:chgData name="Aleksandar Pavlović" userId="46d4a08d-0152-40b9-8701-b836533c8a71" providerId="ADAL" clId="{96FCFA23-4F70-4BDA-8E42-7DBD93DC83BE}" dt="2026-01-10T18:16:57.752" v="52" actId="478"/>
        <pc:sldMkLst>
          <pc:docMk/>
          <pc:sldMk cId="0" sldId="266"/>
        </pc:sldMkLst>
        <pc:spChg chg="mod">
          <ac:chgData name="Aleksandar Pavlović" userId="46d4a08d-0152-40b9-8701-b836533c8a71" providerId="ADAL" clId="{96FCFA23-4F70-4BDA-8E42-7DBD93DC83BE}" dt="2026-01-10T18:16:54.240" v="51" actId="20577"/>
          <ac:spMkLst>
            <pc:docMk/>
            <pc:sldMk cId="0" sldId="266"/>
            <ac:spMk id="4" creationId="{00000000-0000-0000-0000-000000000000}"/>
          </ac:spMkLst>
        </pc:spChg>
        <pc:spChg chg="del">
          <ac:chgData name="Aleksandar Pavlović" userId="46d4a08d-0152-40b9-8701-b836533c8a71" providerId="ADAL" clId="{96FCFA23-4F70-4BDA-8E42-7DBD93DC83BE}" dt="2026-01-10T18:16:57.752" v="52" actId="478"/>
          <ac:spMkLst>
            <pc:docMk/>
            <pc:sldMk cId="0" sldId="266"/>
            <ac:spMk id="5" creationId="{00000000-0000-0000-0000-000000000000}"/>
          </ac:spMkLst>
        </pc:spChg>
      </pc:sldChg>
      <pc:sldChg chg="delSp del">
        <pc:chgData name="Aleksandar Pavlović" userId="46d4a08d-0152-40b9-8701-b836533c8a71" providerId="ADAL" clId="{96FCFA23-4F70-4BDA-8E42-7DBD93DC83BE}" dt="2026-01-10T19:36:15.353" v="402" actId="2696"/>
        <pc:sldMkLst>
          <pc:docMk/>
          <pc:sldMk cId="0" sldId="267"/>
        </pc:sldMkLst>
        <pc:spChg chg="del">
          <ac:chgData name="Aleksandar Pavlović" userId="46d4a08d-0152-40b9-8701-b836533c8a71" providerId="ADAL" clId="{96FCFA23-4F70-4BDA-8E42-7DBD93DC83BE}" dt="2026-01-10T18:16:49.749" v="46" actId="478"/>
          <ac:spMkLst>
            <pc:docMk/>
            <pc:sldMk cId="0" sldId="267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138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124" y="2078236"/>
            <a:ext cx="1602105" cy="160210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659654" y="2048351"/>
            <a:ext cx="514052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pl-PL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MEDIAktivni Mladi: Informisanje na Balkanu</a:t>
            </a:r>
          </a:p>
        </p:txBody>
      </p:sp>
      <p:sp>
        <p:nvSpPr>
          <p:cNvPr id="5" name="Text 1"/>
          <p:cNvSpPr/>
          <p:nvPr/>
        </p:nvSpPr>
        <p:spPr>
          <a:xfrm>
            <a:off x="6108971" y="4313971"/>
            <a:ext cx="7768394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5500"/>
              </a:lnSpc>
            </a:pP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Analiziranje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novinskih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članaka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: </a:t>
            </a:r>
            <a:r>
              <a:rPr lang="sr-Latn-R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kritičko čitanje u informacionoj eri</a:t>
            </a:r>
            <a:endParaRPr lang="en-US" sz="4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361361"/>
            <a:ext cx="1027330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Ključni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zaključci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kritičku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analizu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vesti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66366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Svest</a:t>
            </a: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 </a:t>
            </a: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strukturi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254931"/>
            <a:ext cx="647747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Razumite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strukturu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obrnut</a:t>
            </a:r>
            <a:r>
              <a:rPr lang="sr-Latn-R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piramide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tražite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sr-Latn-R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5+1odgovore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biste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osigurali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sveobuhvatno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izveštavanje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26029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Procena</a:t>
            </a: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izvora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837724" y="4851559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Primenite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SIFT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metodu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potvrdite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kredibilitet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relevantnost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7614761" y="2663666"/>
            <a:ext cx="361009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Prepoznavanje</a:t>
            </a: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činjenica</a:t>
            </a: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nasuprot</a:t>
            </a:r>
            <a:r>
              <a:rPr lang="sr-Latn-R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mišljenjima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14761" y="3254931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Razvijte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sposobnost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razlikujete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proverljive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činjenice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od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subjektivnih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mišljenja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7614761" y="426029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Aktivno</a:t>
            </a:r>
            <a:r>
              <a:rPr lang="sr-Latn-R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angažovanje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614761" y="4851559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Vežbajte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kritičko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čitanje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preispitivanjem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samog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teksta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svog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tumačenja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njega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512167" y="6317344"/>
            <a:ext cx="1360606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000"/>
              </a:lnSpc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veštine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čine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temelj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odgovorno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konzumiranje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eri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kojoj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smo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stalno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bombardovani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vestima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raznih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>
              <a:alpha val="8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1682710" y="2991922"/>
            <a:ext cx="11264979" cy="140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050"/>
              </a:lnSpc>
              <a:buNone/>
            </a:pPr>
            <a:r>
              <a:rPr lang="sr-Latn-RS" sz="8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Hvala</a:t>
            </a:r>
            <a:endParaRPr lang="en-US" sz="8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722120"/>
            <a:ext cx="632210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Šta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kritičko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čitanje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904887"/>
            <a:ext cx="4158734" cy="2567226"/>
          </a:xfrm>
          <a:prstGeom prst="roundRect">
            <a:avLst>
              <a:gd name="adj" fmla="val 1399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107519" y="317468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Aktivn</a:t>
            </a:r>
            <a:r>
              <a:rPr lang="sr-Latn-R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 angažman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107519" y="3670221"/>
            <a:ext cx="361914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Kritičko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čitanje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aktivan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način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podrazumeva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dublje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složenije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uključivanje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tekst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5235773" y="2904887"/>
            <a:ext cx="4158734" cy="2567226"/>
          </a:xfrm>
          <a:prstGeom prst="roundRect">
            <a:avLst>
              <a:gd name="adj" fmla="val 1399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505569" y="317468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Analitički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proces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505569" y="3670221"/>
            <a:ext cx="361914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To je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proces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analiziranja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tumačenja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ponekad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evaluacije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sadržaja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9633823" y="2904887"/>
            <a:ext cx="4679336" cy="2567226"/>
          </a:xfrm>
          <a:prstGeom prst="roundRect">
            <a:avLst>
              <a:gd name="adj" fmla="val 1399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903619" y="3174682"/>
            <a:ext cx="286226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Pristup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zasnovan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p</a:t>
            </a:r>
            <a:r>
              <a:rPr lang="sr-Latn-R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reispitivanju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903619" y="3670221"/>
            <a:ext cx="3619262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Kada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čitamo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kritički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koristimo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veštine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kritičkog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mišljenja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preispitamo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tekst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sr-Latn-R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to kako ga mi razumevamo.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837724" y="5741313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Kritičko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čitanje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pomaže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razmotrimo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novinski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članci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strukturirani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procenimo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kredibilitet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odredimo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relevantne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potvrđene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razlikujemo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mišljenja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od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činjenica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756053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Struktura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obrnut</a:t>
            </a:r>
            <a:r>
              <a:rPr lang="sr-Latn-R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piramid</a:t>
            </a:r>
            <a:r>
              <a:rPr lang="sr-Latn-R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3523059"/>
            <a:ext cx="746855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Najčešća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struktura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novinskih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članaka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"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obrnut</a:t>
            </a:r>
            <a:r>
              <a:rPr lang="sr-Latn-R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piramida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",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predstavlja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od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najvažnijih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do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najmanje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važnih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 Ova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struktura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odmah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privlači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pažnju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čitaoca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pruža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dodatne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pojašnjavajuće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članak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napreduje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6324124" y="5324356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Ovaj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pristup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pomaže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čitaccima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brzo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shvate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glavne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poente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čak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ako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ne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pročitaju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ceo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članak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omogućava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urednicima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skraćuju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od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dna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bez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gubitka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suštinskih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065252"/>
            <a:ext cx="850106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Elementi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obrnut</a:t>
            </a:r>
            <a:r>
              <a:rPr lang="sr-Latn-R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piramide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606993"/>
            <a:ext cx="6357818" cy="239316"/>
          </a:xfrm>
          <a:prstGeom prst="roundRect">
            <a:avLst>
              <a:gd name="adj" fmla="val 15004"/>
            </a:avLst>
          </a:prstGeom>
          <a:solidFill>
            <a:srgbClr val="315251"/>
          </a:solidFill>
          <a:ln/>
        </p:spPr>
      </p:sp>
      <p:sp>
        <p:nvSpPr>
          <p:cNvPr id="4" name="Text 2"/>
          <p:cNvSpPr/>
          <p:nvPr/>
        </p:nvSpPr>
        <p:spPr>
          <a:xfrm>
            <a:off x="1077039" y="308562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</a:t>
            </a:r>
            <a:r>
              <a:rPr lang="sr-Latn-R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d/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Lede</a:t>
            </a:r>
            <a:r>
              <a:rPr lang="sr-Latn-R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(Uvod)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77039" y="3581162"/>
            <a:ext cx="58791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Glavni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pasus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sadrži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najvažnije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sr-Latn-R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smisao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priče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7434858" y="2248019"/>
            <a:ext cx="6357818" cy="239316"/>
          </a:xfrm>
          <a:prstGeom prst="roundRect">
            <a:avLst>
              <a:gd name="adj" fmla="val 15004"/>
            </a:avLst>
          </a:prstGeom>
          <a:solidFill>
            <a:srgbClr val="315251"/>
          </a:solidFill>
          <a:ln/>
        </p:spPr>
      </p:sp>
      <p:sp>
        <p:nvSpPr>
          <p:cNvPr id="7" name="Text 5"/>
          <p:cNvSpPr/>
          <p:nvPr/>
        </p:nvSpPr>
        <p:spPr>
          <a:xfrm>
            <a:off x="7674173" y="2726650"/>
            <a:ext cx="294786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Sekundarne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74173" y="3222188"/>
            <a:ext cx="58791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Dalji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opis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uvoda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dodatnim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statistikama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drugim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relevantnim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podacima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837724" y="5184815"/>
            <a:ext cx="6357818" cy="239316"/>
          </a:xfrm>
          <a:prstGeom prst="roundRect">
            <a:avLst>
              <a:gd name="adj" fmla="val 15004"/>
            </a:avLst>
          </a:prstGeom>
          <a:solidFill>
            <a:srgbClr val="315251"/>
          </a:solidFill>
          <a:ln/>
        </p:spPr>
      </p:sp>
      <p:sp>
        <p:nvSpPr>
          <p:cNvPr id="10" name="Text 8"/>
          <p:cNvSpPr/>
          <p:nvPr/>
        </p:nvSpPr>
        <p:spPr>
          <a:xfrm>
            <a:off x="1077039" y="5663446"/>
            <a:ext cx="313110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sr-Latn-R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Kontekstualne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informacije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077039" y="6158984"/>
            <a:ext cx="58791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Svi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događaji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kontekst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vode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do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glavne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poente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/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događaja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vesti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7434858" y="4825841"/>
            <a:ext cx="6357818" cy="239316"/>
          </a:xfrm>
          <a:prstGeom prst="roundRect">
            <a:avLst>
              <a:gd name="adj" fmla="val 15004"/>
            </a:avLst>
          </a:prstGeom>
          <a:solidFill>
            <a:srgbClr val="315251"/>
          </a:solidFill>
          <a:ln/>
        </p:spPr>
      </p:sp>
      <p:sp>
        <p:nvSpPr>
          <p:cNvPr id="13" name="Text 11"/>
          <p:cNvSpPr/>
          <p:nvPr/>
        </p:nvSpPr>
        <p:spPr>
          <a:xfrm>
            <a:off x="7674173" y="5304473"/>
            <a:ext cx="292953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Dodatne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informacije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674173" y="5800011"/>
            <a:ext cx="58791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Pomoćni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detalji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nisu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prethodno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objašnjeni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dopunjuju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glavnu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priču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30687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5+1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princip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1913453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4" name="Text 2"/>
          <p:cNvSpPr/>
          <p:nvPr/>
        </p:nvSpPr>
        <p:spPr>
          <a:xfrm>
            <a:off x="1077039" y="215276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Ko?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77039" y="2648307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it-IT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Ljudi ili entiteti uključeni u priču.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7434858" y="1913453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7" name="Text 5"/>
          <p:cNvSpPr/>
          <p:nvPr/>
        </p:nvSpPr>
        <p:spPr>
          <a:xfrm>
            <a:off x="7674173" y="215276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sr-Latn-R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Š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ta?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74173" y="2648307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Događaj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ili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problem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desio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837724" y="3509962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10" name="Text 8"/>
          <p:cNvSpPr/>
          <p:nvPr/>
        </p:nvSpPr>
        <p:spPr>
          <a:xfrm>
            <a:off x="1077039" y="374927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sr-Latn-R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Kada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077039" y="4244816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pt-BR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Vreme kada se događaj odigrao.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7434858" y="3509962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13" name="Text 11"/>
          <p:cNvSpPr/>
          <p:nvPr/>
        </p:nvSpPr>
        <p:spPr>
          <a:xfrm>
            <a:off x="7674173" y="374927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sr-Latn-R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Gde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674173" y="4244816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Lokacija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događaja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15" name="Shape 13"/>
          <p:cNvSpPr/>
          <p:nvPr/>
        </p:nvSpPr>
        <p:spPr>
          <a:xfrm>
            <a:off x="837724" y="5106472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16" name="Text 14"/>
          <p:cNvSpPr/>
          <p:nvPr/>
        </p:nvSpPr>
        <p:spPr>
          <a:xfrm>
            <a:off x="1077039" y="534578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sr-Latn-R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Zašto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1077039" y="5841325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Razlog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zbog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kog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događaj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desio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18" name="Shape 16"/>
          <p:cNvSpPr/>
          <p:nvPr/>
        </p:nvSpPr>
        <p:spPr>
          <a:xfrm>
            <a:off x="7434858" y="5106472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19" name="Text 17"/>
          <p:cNvSpPr/>
          <p:nvPr/>
        </p:nvSpPr>
        <p:spPr>
          <a:xfrm>
            <a:off x="7674173" y="534578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sr-Latn-R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2200" dirty="0"/>
          </a:p>
        </p:txBody>
      </p:sp>
      <p:sp>
        <p:nvSpPr>
          <p:cNvPr id="20" name="Text 18"/>
          <p:cNvSpPr/>
          <p:nvPr/>
        </p:nvSpPr>
        <p:spPr>
          <a:xfrm>
            <a:off x="7674173" y="5841325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Način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događaj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odigrao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21" name="Text 19"/>
          <p:cNvSpPr/>
          <p:nvPr/>
        </p:nvSpPr>
        <p:spPr>
          <a:xfrm>
            <a:off x="837724" y="6732865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Sveobuhvatan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novinski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članak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treba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odgovori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ova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pitanja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bi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pružio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kompletnu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temi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ili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događaju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obrađuje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7118" y="594836"/>
            <a:ext cx="8449270" cy="636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000"/>
              </a:lnSpc>
            </a:pPr>
            <a:r>
              <a:rPr lang="en-US" sz="40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Procena</a:t>
            </a:r>
            <a:r>
              <a:rPr lang="en-US" sz="40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0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izvora</a:t>
            </a:r>
            <a:r>
              <a:rPr lang="en-US" sz="40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: SIFT </a:t>
            </a:r>
            <a:r>
              <a:rPr lang="en-US" sz="40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metoda</a:t>
            </a:r>
            <a:endParaRPr lang="en-US" sz="4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18" y="1798796"/>
            <a:ext cx="6294239" cy="629423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86663" y="1750100"/>
            <a:ext cx="6294239" cy="1384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00"/>
              </a:lnSpc>
            </a:pPr>
            <a:r>
              <a:rPr lang="sr-Latn-R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 su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lažn</a:t>
            </a:r>
            <a:r>
              <a:rPr lang="sr-Latn-R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vesti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sve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češć</a:t>
            </a:r>
            <a:r>
              <a:rPr lang="sr-Latn-R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otkrivanje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relevantnih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izvora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dokaza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ključno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 SIFT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mehanizam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koji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kreirao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Majk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Kofild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pruža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okvir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evaluaciju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izvora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informacija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7586663" y="3329226"/>
            <a:ext cx="6294239" cy="1384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SIFT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pomaže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čitaccima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ponovo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razmotre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informacija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procene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relevantnost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pouzdanost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izvora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pronađu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potkrepljujuće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izveštavanje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provere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se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predstavljene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podudaraju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originalnim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podacima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6176" y="657463"/>
            <a:ext cx="6958251" cy="702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Objašnjenje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SIFT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metode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176" y="1837968"/>
            <a:ext cx="1194673" cy="143351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69688" y="2076807"/>
            <a:ext cx="2810947" cy="351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Stop (</a:t>
            </a:r>
            <a:r>
              <a:rPr lang="en-US" sz="22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Zastani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)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2269688" y="2571512"/>
            <a:ext cx="11524536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Zastanite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pre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deljenja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ili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verovanja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Odvojite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trenutak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procenite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šta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76" y="3271480"/>
            <a:ext cx="1194673" cy="143351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269688" y="3510320"/>
            <a:ext cx="2810947" cy="351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Investigate the Source (</a:t>
            </a:r>
            <a:r>
              <a:rPr lang="en-US" sz="22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Istraži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)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2269688" y="4005024"/>
            <a:ext cx="11524536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Istražite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ko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stoji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Proverite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njihovu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stručnost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potencijalne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pristrasnosti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176" y="4704993"/>
            <a:ext cx="1194673" cy="143351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269688" y="4943832"/>
            <a:ext cx="2810947" cy="351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Find better coverage (</a:t>
            </a:r>
            <a:r>
              <a:rPr lang="en-US" sz="22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Pronađi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bolje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izveštavanje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)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2269688" y="5438537"/>
            <a:ext cx="11524536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Potražite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druge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pouzdane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izveštavaju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istoj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temi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potvrdite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176" y="6138505"/>
            <a:ext cx="1194673" cy="1433512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2269688" y="6377345"/>
            <a:ext cx="3969901" cy="351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Trace claims, quotes and media (</a:t>
            </a:r>
            <a:r>
              <a:rPr lang="en-US" sz="22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Prati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tvrdnje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22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citate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medije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)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2269688" y="6872049"/>
            <a:ext cx="11524536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Pratite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do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njenog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originalnog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konteksta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biste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osigurali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nije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iskrivljena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883087"/>
            <a:ext cx="8306276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Razlikovanje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vesti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od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mišljenja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288940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Vesti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(</a:t>
            </a:r>
            <a:r>
              <a:rPr lang="en-US" sz="22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Činjenice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)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3480673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Zasnovane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proverljivim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proverljivim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informacijama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837724" y="4330422"/>
            <a:ext cx="36036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sr-Latn-R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Pruža odgovore na 5+1 pitanje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837724" y="5180171"/>
            <a:ext cx="34423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Mogu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dokazati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istinite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837724" y="5646896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Objektivni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prikaz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događaja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837724" y="6496645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it-IT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Obično se citira više izvora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4871561" y="288940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Mišljenj</a:t>
            </a:r>
            <a:r>
              <a:rPr lang="sr-Latn-RS" sz="2200" dirty="0">
                <a:solidFill>
                  <a:schemeClr val="accent2">
                    <a:lumMod val="60000"/>
                    <a:lumOff val="4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a/stavovi</a:t>
            </a:r>
            <a:endParaRPr lang="en-US" sz="2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 8"/>
          <p:cNvSpPr/>
          <p:nvPr/>
        </p:nvSpPr>
        <p:spPr>
          <a:xfrm>
            <a:off x="4871561" y="3480673"/>
            <a:ext cx="34423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Lični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stavovi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pogledi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4871561" y="3947398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Autorovi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sudovi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problemima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4871561" y="4797147"/>
            <a:ext cx="34423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Subjektivno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tumačenje</a:t>
            </a:r>
            <a:endParaRPr lang="en-US" sz="1850" dirty="0"/>
          </a:p>
        </p:txBody>
      </p:sp>
      <p:sp>
        <p:nvSpPr>
          <p:cNvPr id="14" name="Text 11"/>
          <p:cNvSpPr/>
          <p:nvPr/>
        </p:nvSpPr>
        <p:spPr>
          <a:xfrm>
            <a:off x="4871561" y="5263872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Može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uključivati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činjenice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ali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usredsređuje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perspektivu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4871561" y="6412944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Često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koristi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ubedljivi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jezik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530668"/>
            <a:ext cx="8332589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Zašto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ovo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razlikovanje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važno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713434"/>
            <a:ext cx="4158734" cy="2950250"/>
          </a:xfrm>
          <a:prstGeom prst="roundRect">
            <a:avLst>
              <a:gd name="adj" fmla="val 1217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37724" y="2713434"/>
            <a:ext cx="121920" cy="2950250"/>
          </a:xfrm>
          <a:prstGeom prst="roundRect">
            <a:avLst>
              <a:gd name="adj" fmla="val 29451"/>
            </a:avLst>
          </a:prstGeom>
          <a:solidFill>
            <a:srgbClr val="EF9C82"/>
          </a:solidFill>
          <a:ln/>
        </p:spPr>
      </p:sp>
      <p:sp>
        <p:nvSpPr>
          <p:cNvPr id="5" name="Text 3"/>
          <p:cNvSpPr/>
          <p:nvPr/>
        </p:nvSpPr>
        <p:spPr>
          <a:xfrm>
            <a:off x="1229439" y="2983230"/>
            <a:ext cx="285857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Kritičko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razumevanje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229439" y="3478768"/>
            <a:ext cx="3497223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Razlikovanje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između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činjenica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mišljenja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pomaže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čitaccima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bolje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razumeju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stvarni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kontekst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problema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kojima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7" name="Shape 5"/>
          <p:cNvSpPr/>
          <p:nvPr/>
        </p:nvSpPr>
        <p:spPr>
          <a:xfrm>
            <a:off x="5235773" y="2713434"/>
            <a:ext cx="4158734" cy="2950250"/>
          </a:xfrm>
          <a:prstGeom prst="roundRect">
            <a:avLst>
              <a:gd name="adj" fmla="val 1217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235773" y="2713434"/>
            <a:ext cx="121920" cy="2950250"/>
          </a:xfrm>
          <a:prstGeom prst="roundRect">
            <a:avLst>
              <a:gd name="adj" fmla="val 29451"/>
            </a:avLst>
          </a:prstGeom>
          <a:solidFill>
            <a:srgbClr val="EF9C82"/>
          </a:solidFill>
          <a:ln/>
        </p:spPr>
      </p:sp>
      <p:sp>
        <p:nvSpPr>
          <p:cNvPr id="9" name="Text 7"/>
          <p:cNvSpPr/>
          <p:nvPr/>
        </p:nvSpPr>
        <p:spPr>
          <a:xfrm>
            <a:off x="5627489" y="2983230"/>
            <a:ext cx="345281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Informisano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donošenje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odluka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627489" y="3478768"/>
            <a:ext cx="349722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Omogućava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čitaccima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svoje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postupke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odluke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zasnivaju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proverenim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informacijama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a ne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nečijim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ličnim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stavovima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11" name="Shape 9"/>
          <p:cNvSpPr/>
          <p:nvPr/>
        </p:nvSpPr>
        <p:spPr>
          <a:xfrm>
            <a:off x="9633823" y="2713434"/>
            <a:ext cx="4158853" cy="2950250"/>
          </a:xfrm>
          <a:prstGeom prst="roundRect">
            <a:avLst>
              <a:gd name="adj" fmla="val 1217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633823" y="2713434"/>
            <a:ext cx="121920" cy="2950250"/>
          </a:xfrm>
          <a:prstGeom prst="roundRect">
            <a:avLst>
              <a:gd name="adj" fmla="val 29451"/>
            </a:avLst>
          </a:prstGeom>
          <a:solidFill>
            <a:srgbClr val="EF9C82"/>
          </a:solidFill>
          <a:ln/>
        </p:spPr>
      </p:sp>
      <p:sp>
        <p:nvSpPr>
          <p:cNvPr id="13" name="Text 11"/>
          <p:cNvSpPr/>
          <p:nvPr/>
        </p:nvSpPr>
        <p:spPr>
          <a:xfrm>
            <a:off x="10025539" y="2983230"/>
            <a:ext cx="3168729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Izbegavanje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dezinformacija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025539" y="3478768"/>
            <a:ext cx="3497342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razlikovanje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pomaže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čitaccima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ponovo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razmotre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izložena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mišljenja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ne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uzimaju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ih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apsolutnu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istinu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15" name="Text 13"/>
          <p:cNvSpPr/>
          <p:nvPr/>
        </p:nvSpPr>
        <p:spPr>
          <a:xfrm>
            <a:off x="837724" y="5932884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Sposobnost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razdvajanja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vesti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od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mišljenja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ključna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za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izgradnju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veština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kritičkog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današnjem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informacijama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zasićenom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okruženju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708</Words>
  <Application>Microsoft Office PowerPoint</Application>
  <PresentationFormat>Custom</PresentationFormat>
  <Paragraphs>91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Quattrocento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Aleksandar Pavlović</cp:lastModifiedBy>
  <cp:revision>2</cp:revision>
  <dcterms:created xsi:type="dcterms:W3CDTF">2025-09-11T14:12:37Z</dcterms:created>
  <dcterms:modified xsi:type="dcterms:W3CDTF">2026-01-10T19:36:21Z</dcterms:modified>
</cp:coreProperties>
</file>