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Geist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6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umberdyslexia.com/critical-thinking-games-onlin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ad.com/Brainstor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ess.com/hom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spent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23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35" y="3573185"/>
            <a:ext cx="1332190" cy="13321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991803" y="3548301"/>
            <a:ext cx="5140643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8625602" y="3528417"/>
            <a:ext cx="532316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696754" y="5427702"/>
            <a:ext cx="13236773" cy="1243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9750"/>
              </a:lnSpc>
            </a:pPr>
            <a:r>
              <a:rPr lang="en-US" sz="78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Šta</a:t>
            </a:r>
            <a:r>
              <a:rPr lang="en-US" sz="7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je </a:t>
            </a:r>
            <a:r>
              <a:rPr lang="en-US" sz="78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</a:t>
            </a:r>
            <a:r>
              <a:rPr lang="en-US" sz="7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78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razmišljanje</a:t>
            </a:r>
            <a:r>
              <a:rPr lang="en-US" sz="7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?</a:t>
            </a:r>
            <a:endParaRPr lang="en-US" sz="7800" dirty="0"/>
          </a:p>
        </p:txBody>
      </p:sp>
      <p:sp>
        <p:nvSpPr>
          <p:cNvPr id="7" name="Text 3"/>
          <p:cNvSpPr/>
          <p:nvPr/>
        </p:nvSpPr>
        <p:spPr>
          <a:xfrm>
            <a:off x="696635" y="6970157"/>
            <a:ext cx="13237131" cy="398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00"/>
              </a:lnSpc>
            </a:pP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Raspakivanje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osnovnih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koncepata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temeljnih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principa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koji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oblikuju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informisano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donošenje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odluka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8467"/>
            <a:ext cx="86770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Više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igara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kritičkog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razmišljanja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94221"/>
            <a:ext cx="30737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Numberdyslexia.com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75365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Nudi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kolekciju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online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igara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uključujući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klasike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0524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Sudoku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2474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Tangram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68964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Logičke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zagonetke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2942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Brainstorm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38753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pt-BR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Multiplayer igra koja izaziva igrače da: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4423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Donosite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osnovu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analitičkog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posmatranja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8845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Dovršite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zadatke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ispred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ostalih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3267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Pomaknite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kognitivne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granice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7689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Vježbajte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razmišljanja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896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Zaključak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Vitalna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važnost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kritičkog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mišljenja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407450"/>
            <a:ext cx="31692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Historijska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osnova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8978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duboke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historijske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korijene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od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do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modernih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kognitivnih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naučnika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razvijajući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disciplinirani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pristup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znanju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407450"/>
            <a:ext cx="3250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Lični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razvoj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8978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individualnu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sposobnost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analizira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procjenjuje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dokaze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formira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obrazložene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zaključke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obrazovanju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poslovanju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zdravstvu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svakodnevnom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životu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4074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Društveni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napredak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897868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Njeguje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informisano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građanstvo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omogućava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demokratsko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učešće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promovira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smislen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dijalog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kroz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različite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perspektive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622482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Razumijevanjem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porijekla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primjene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uključivanjem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vježbe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dizajnirane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poticanje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ovih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pojedinci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mogu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upravljati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složenošću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modernog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života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smisleno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doprinijeti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svojim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zajednicama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589740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bs-Latn-BA" sz="61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Hvala!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908119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bs-Latn-BA" sz="3550" b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Pitanja?</a:t>
            </a:r>
            <a:endParaRPr lang="en-US" sz="3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9284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razmišljanje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Temelj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medijske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pismenosti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59342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bitna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razlikovanje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našem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bogatom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informacijama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To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uključuje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dokaza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formiranje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obrazloženih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zaključaka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-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fundamentalnih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sposobnosti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tehnokratskim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demokratskim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Ovaj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disciplinirani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zahtijeva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aktivno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bavljenje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idejama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omogućavajući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pojedincima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jasno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 tome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vjeruju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ili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rade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4002" y="458867"/>
            <a:ext cx="7860268" cy="521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00"/>
              </a:lnSpc>
            </a:pPr>
            <a:r>
              <a:rPr lang="en-US" sz="32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Porijeklo</a:t>
            </a:r>
            <a:r>
              <a:rPr lang="en-US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r>
              <a:rPr lang="en-US" sz="32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Drevna</a:t>
            </a:r>
            <a:r>
              <a:rPr lang="en-US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32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Grčka</a:t>
            </a:r>
            <a:r>
              <a:rPr lang="en-US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32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</a:t>
            </a:r>
            <a:r>
              <a:rPr lang="en-US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Sokrat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584002" y="1380768"/>
            <a:ext cx="6527721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rođeno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drevnoj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Atini (5. do 3.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vijek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pp. n. e.),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gdje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filozofi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poput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Platona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Aristotela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postavili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temelje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sistematsko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istraživanje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racionalno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84002" y="2332077"/>
            <a:ext cx="6527721" cy="1068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Grci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tražili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od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pjesnika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poput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Homera,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vjerujući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božanski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nadahnuti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Sokrat je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revolucionirao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ovaj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pristup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tvrdeći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se do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može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kroz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racionalni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razgovor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postepeno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sužavajući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subjekte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njihov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suštinski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pojam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98" y="1418273"/>
            <a:ext cx="4282440" cy="5737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26298" y="7343775"/>
            <a:ext cx="6527721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Socrates developed the "midwife method," believing truth was already in a person's mind and needed only to be extracted. This Socratic Method uses cooperative dialogue to stimulate deeper thought through questioning assumptions.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279" y="560308"/>
            <a:ext cx="7697629" cy="634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00"/>
              </a:lnSpc>
            </a:pPr>
            <a:r>
              <a:rPr lang="en-US" sz="40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Evolucija</a:t>
            </a: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0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kritičkog</a:t>
            </a: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0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mišljenja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303770" y="1601629"/>
            <a:ext cx="22860" cy="6067663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4" name="Shape 2"/>
          <p:cNvSpPr/>
          <p:nvPr/>
        </p:nvSpPr>
        <p:spPr>
          <a:xfrm>
            <a:off x="6499860" y="18187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5" name="Shape 3"/>
          <p:cNvSpPr/>
          <p:nvPr/>
        </p:nvSpPr>
        <p:spPr>
          <a:xfrm>
            <a:off x="7086600" y="16016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62800" y="16397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3758684" y="16713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Drevna</a:t>
            </a: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Grčka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11279" y="21108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50"/>
              </a:lnSpc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Sokrat, Platon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Aristotel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uspostavili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temelje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sistematskog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istraživanja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520940" y="30379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10" name="Shape 8"/>
          <p:cNvSpPr/>
          <p:nvPr/>
        </p:nvSpPr>
        <p:spPr>
          <a:xfrm>
            <a:off x="7086600" y="28208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62800" y="28589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8331279" y="28905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Renesansa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8331279" y="33300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Humanizam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poticao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razvoj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misliocima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poput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Descartesa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Lockea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koji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uveli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skepticizam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empirizam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499860" y="408896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15" name="Shape 13"/>
          <p:cNvSpPr/>
          <p:nvPr/>
        </p:nvSpPr>
        <p:spPr>
          <a:xfrm>
            <a:off x="7086600" y="387179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62800" y="390989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3758684" y="3941564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Prosvjetiteljstvo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711279" y="4381024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Pojava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racionalizma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naučnog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istraživanja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promovirala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temelj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znanja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520940" y="5139928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20" name="Shape 18"/>
          <p:cNvSpPr/>
          <p:nvPr/>
        </p:nvSpPr>
        <p:spPr>
          <a:xfrm>
            <a:off x="7086600" y="4922758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62800" y="4960858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8331279" y="499252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20. </a:t>
            </a: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vijek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8331279" y="5431988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John Dewey se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zalagao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iskustveno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obrazovanje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refleksivno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građanstvo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499860" y="619089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25" name="Shape 23"/>
          <p:cNvSpPr/>
          <p:nvPr/>
        </p:nvSpPr>
        <p:spPr>
          <a:xfrm>
            <a:off x="7086600" y="597372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162800" y="601182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3758684" y="6043493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Moderno </a:t>
            </a: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doba</a:t>
            </a:r>
            <a:endParaRPr lang="en-US" sz="2000" dirty="0"/>
          </a:p>
        </p:txBody>
      </p:sp>
      <p:sp>
        <p:nvSpPr>
          <p:cNvPr id="28" name="Text 26"/>
          <p:cNvSpPr/>
          <p:nvPr/>
        </p:nvSpPr>
        <p:spPr>
          <a:xfrm>
            <a:off x="711279" y="6482953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50"/>
              </a:lnSpc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Edward de Bono, Daniel Kahneman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Richard Thaler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ispitali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kognitivne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pristranosti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donošenje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odluka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1618"/>
            <a:ext cx="63699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Praktične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primjene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3057287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Obrazovanje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306133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Studenti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analiziraju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tekstove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procjenjuju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argumente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razvijaju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perspektive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složenim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pitanjima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ispitivanjem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više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gledišta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formuliranjem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zaključaka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62" y="3057287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Posao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Lideri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procjenjuju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tržišne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trendove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procjenjuju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rizike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informisane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organizacijski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uspjeh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povratnih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kupaca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bi se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riješio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pad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prodaje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734" y="3057287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Zdravstvo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Medicinski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stručnjaci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procjenjuju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simptome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razmatraju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različita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stanja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određuju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najbolje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tretmane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analizom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historije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pacijenta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vaganjem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koristi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rizika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6171724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50"/>
              </a:lnSpc>
            </a:pPr>
            <a:r>
              <a:rPr lang="en-US" sz="40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Politička</a:t>
            </a: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0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uloga</a:t>
            </a: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u </a:t>
            </a:r>
            <a:r>
              <a:rPr lang="en-US" sz="40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društvu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0604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ključnu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ulogu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njegovanju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informisanih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angažiranih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građana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posebno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ključno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demokratskim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društvima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74280" y="2551390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On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osnažuje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građane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4280" y="3066812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pl-PL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Kritički procijenite informacije u doba dezinformacija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4280" y="3468886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Razlikovati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vjerodostojne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izvore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od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nepouzdanih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4280" y="3870960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Efikasno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analizirajte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političke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argumente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4280" y="4273034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Donosite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informirane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tokom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izbora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4280" y="4788456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Štaviše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doprinosi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društvenom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napretku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podstičući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dijalog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razumijevanje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kroz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različite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perspektive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24167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Igre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za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poboljšanje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kritičkog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mišljenja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Šah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683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Chess.com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4951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Besplatna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online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platforma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šaha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31648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Strateško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razmišljanje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75868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Predviđanje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planiranje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20088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donošenja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76785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Chess.com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služi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milionima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šahista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širom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svijeta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nudeći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mjesto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za: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34833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Podijelite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misli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strategije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77703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Poboljšaj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svoju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šahovsku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igru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621923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Povežite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globalnom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šahovskom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zajednicom</a:t>
            </a:r>
            <a:endParaRPr lang="en-US" sz="17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43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Talosov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princip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88488"/>
            <a:ext cx="2766060" cy="1752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99521" y="21601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u="sng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Talosov</a:t>
            </a: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200" b="1" u="sng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princip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99521" y="274129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Filozofska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puzzle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prvog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lica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smještena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kontradiktorni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svijet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drevnih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ruševina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napredne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tehnologije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403407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zadatak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rješavati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složenije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zagonetke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dok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suočavaju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dubokim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pitanjima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9639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ti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?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99521" y="54061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Koja je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tvoja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svrha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?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8483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pt-BR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Šta ćeš da uradiš povodom toga?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41532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izaziva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odluče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između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vjere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ili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preispitivanja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svoje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stvarnosti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2076"/>
            <a:ext cx="75022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Simulacija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siromaštva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Potrošeno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478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2897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Online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siromaštvu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beskućništvu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razvijena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Urban Ministries of Durham,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neprofitnu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organizaciju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Sjevernoj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Karolini.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217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zasnovana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budžetiranju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svakodnevnim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životnim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izazovima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8873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suočavaju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višestrukim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teškim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scenarijima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5309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Mora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donese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ključne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finansijske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97312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Iskusite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izbori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direktno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utiču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prihod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41532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empatiju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društvenu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svijest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21" y="2676168"/>
            <a:ext cx="1737360" cy="17373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768</Words>
  <Application>Microsoft Office PowerPoint</Application>
  <PresentationFormat>Custom</PresentationFormat>
  <Paragraphs>100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Noto Serif SC Bold</vt:lpstr>
      <vt:lpstr>Geist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2025-09-11T13:57:52Z</dcterms:created>
  <dcterms:modified xsi:type="dcterms:W3CDTF">2025-09-29T15:01:45Z</dcterms:modified>
</cp:coreProperties>
</file>