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Quattrocento" panose="02020502030000000404" pitchFamily="18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19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ineye.com/" TargetMode="External"/><Relationship Id="rId7" Type="http://schemas.openxmlformats.org/officeDocument/2006/relationships/hyperlink" Target="https://justdone.ai/ads/gen/sensity-a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vid-project.eu/tools-and-services/invid-verification-plugin/" TargetMode="External"/><Relationship Id="rId5" Type="http://schemas.openxmlformats.org/officeDocument/2006/relationships/hyperlink" Target="https://fotoforensics.com/" TargetMode="External"/><Relationship Id="rId4" Type="http://schemas.openxmlformats.org/officeDocument/2006/relationships/hyperlink" Target="https://sites.google.com/view/reverse-images/too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www.midjourney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hyperlink" Target="https://openai.com/dall-e-2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stability.ai/blog/stable-diffusion-public-releas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thispersondoesnotexist.co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621393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08628" y="1595199"/>
            <a:ext cx="457283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Informing the Balkans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1574244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3572947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00"/>
              </a:lnSpc>
              <a:buNone/>
            </a:pPr>
            <a:r>
              <a:rPr lang="ru-RU" sz="7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Слики и видеа создадени со вештачка интелигенција</a:t>
            </a:r>
            <a:endParaRPr lang="en-US" sz="7200" dirty="0"/>
          </a:p>
        </p:txBody>
      </p:sp>
      <p:sp>
        <p:nvSpPr>
          <p:cNvPr id="8" name="Text 4"/>
          <p:cNvSpPr/>
          <p:nvPr/>
        </p:nvSpPr>
        <p:spPr>
          <a:xfrm>
            <a:off x="1748552" y="6351151"/>
            <a:ext cx="11133177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ru-RU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Замаглување на реалноста: Навигирање низ новиот пејзаж на визуелните медиуми.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88519"/>
            <a:ext cx="547032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Влијанија во реалниот свет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Политичка манипулација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3" y="3145393"/>
            <a:ext cx="3677715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Лажното видео со Камала Харис, кое собра 130 милиони прегледи, покажува како ВИ може да се искористи како оружје во политичкиот дискурс.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Уметност и креативност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37724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Победите на дела создадени со ВИ на уметнички конкурси отвораат прашања за дефиницијата на креативноста и иднината на човечкото уметничко изразување.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835128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Кражба на идентитет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835128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Дипфејковите со познати личности како Том Круз докажуваат дека ликот на секој човек може да се искористи без негова согласност.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835128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Финансиски измами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35128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Лажните видеа со Илон Маск што промовираат финансиски шеми ја покажуваат можноста ВИ да овозможи софистицирани форми на измама.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67301"/>
            <a:ext cx="593681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Иднината на визуелните медиуми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197298"/>
            <a:ext cx="12643604" cy="850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mk-MK" sz="53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Меч со две острици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mk-MK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на ВИ креативноста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837724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Можности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Демократизација на креативните алатки</a:t>
            </a:r>
          </a:p>
        </p:txBody>
      </p:sp>
      <p:sp>
        <p:nvSpPr>
          <p:cNvPr id="6" name="Text 4"/>
          <p:cNvSpPr/>
          <p:nvPr/>
        </p:nvSpPr>
        <p:spPr>
          <a:xfrm>
            <a:off x="837724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Нови уметнички можности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ристапност за луѓе без традиционални уметнички вештини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азвој на забавата и иновациите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Предизвици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78328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è потешка проверка на автентичност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отреба од образование за дигитална писменост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578328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аконодавните и регулаторните рамки заостануваат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амалена доверба во визуелните медиуми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37724" y="5957054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 разбирање на тоа како се создава содржина со ВИ и со учење како критички да се оценува дигиталниот медиум, можеме подобро да ја цениме моќта на оваа технологија, но и да останеме внимателни кон нејзината можна злоупотреба.Иднината бара технолошки решенија, но и човечка проценка.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2386727" y="2770823"/>
            <a:ext cx="9856827" cy="123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00"/>
              </a:lnSpc>
              <a:buNone/>
            </a:pPr>
            <a:r>
              <a:rPr lang="mk-MK" sz="77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Ви благодариме!</a:t>
            </a:r>
            <a:endParaRPr lang="en-US" sz="7750" dirty="0"/>
          </a:p>
        </p:txBody>
      </p:sp>
      <p:sp>
        <p:nvSpPr>
          <p:cNvPr id="5" name="Text 2"/>
          <p:cNvSpPr/>
          <p:nvPr/>
        </p:nvSpPr>
        <p:spPr>
          <a:xfrm>
            <a:off x="5343882" y="4316968"/>
            <a:ext cx="3942636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mk-MK" sz="31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Прашања?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837724" y="512373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Ја цениме вашата вклученост и со задоволство ги очекуваме сите прашања што можеби ги имате за визуелните медиуми создадени со ВИ.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51058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Во последните години, вештачката интелигенција постигна огромен напредок во создавањето визуелна содржина, замаглувајќи ја границата меѓу медиуми создадени од човек и оние создадени од машина.Слики генерирани со </a:t>
            </a: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 освоиле престижни фото-конкурси, лажни политички видеа станале вирални со милиони прегледи, а ВИ денес може да имитира гласови и да создава уверливи „дипфејкови“.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37723" y="4850428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Оваа презентација го разгледува процесот зад создавањето на ВИ слики и видеа, познати примери и методи за разликување на автентична од вештачки генерирана содржина.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1844"/>
            <a:ext cx="966096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Познати случаи на визуелни медиуми создадени со ВИ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456617"/>
            <a:ext cx="6372701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70015" y="2688908"/>
            <a:ext cx="311062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Дипфејк на Том Круз (2021)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0015" y="3122533"/>
            <a:ext cx="5908119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Серија TikTok видеа со хиперреалистичен дипфејк на актерот Том Круз ја покажа напредната состојба на технологијата за дипфејкови и предизвика загриженост околу можната злоупотреба.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2456617"/>
            <a:ext cx="6372820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52147" y="2688908"/>
            <a:ext cx="310741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“</a:t>
            </a:r>
            <a:r>
              <a:rPr lang="mk-MK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Оваа личност не постои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”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52147" y="3122533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Оваа веб-страница генерира ново лице создадено со ВИ секојпат кога ќе ја освежите страницата, демонстрирајќи како ВИ може да создаде исклучително реалистични слики од луѓе кои воопшто не постојат.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904423"/>
            <a:ext cx="6372701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70015" y="5136713"/>
            <a:ext cx="34943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ВИ уметност победува на натпревар (2022)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70015" y="5444728"/>
            <a:ext cx="590811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Дело создадено со ВИ освои прво место на натпревар за ликовна уметност на Државниот саем во Колорадо, отворајќи дебата за природата на уметноста и креативноста во ерата на ВИ.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904423"/>
            <a:ext cx="6372820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52147" y="5136713"/>
            <a:ext cx="356687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Лажно видео со Камала Харис (2024)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52147" y="5570339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Лажно, со ВИ создадено кампањско видео од претседателската кандидатка Камала Харис собра 130 милиони прегледи откако беше објавено од Илон Маск без јасна напомена дека е лажно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380" y="389334"/>
            <a:ext cx="3604736" cy="416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mk-MK" sz="26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Невозможна</a:t>
            </a:r>
            <a:r>
              <a:rPr lang="en-US" sz="2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mk-MK" sz="2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Средба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0" y="1177171"/>
            <a:ext cx="6576179" cy="84549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5461" y="1145381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Оваа слика создадена со ВИ прикажува како Џорџ Клуни и Волфганг Амадеус Моцарт наводно пијат ванила милкшејкови заедно во Шенбрун палатата во Виена.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495461" y="1725692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Ова е физички невозможно — Моцарт (1757–1791) починал 170 години пред раѓањето на Клуни (1961)!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7495461" y="2079546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Исто така, беше создадено и лажно видео на YouTube за овој „настан“ во едукативни цели, со цел да се демонстрираат креативните способности на ВИ.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495461" y="2659856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mk-MK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Линк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https://youtu.be/wpUaivMtY58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29370"/>
            <a:ext cx="750058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Разоткривање на содржина создадена со ВИ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64143"/>
            <a:ext cx="4318278" cy="8377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7155" y="3711297"/>
            <a:ext cx="285238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Провери за недоследности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047155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Барај неправилности во цртите на лицето, асиметрични очи, чудно обликувани заби, невообичаени сенки или светло што не се совпаѓа со физичките закони. Провери дали позадината изгледа природно или вештачки изменета.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664143"/>
            <a:ext cx="4318278" cy="837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5433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Анализирај метаподатоци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365433" y="4144923"/>
            <a:ext cx="389941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Испитај ги метаподатоците на сликата или видеото за информации за нивното потекло и историја на уредување.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664143"/>
            <a:ext cx="4318278" cy="8377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3710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Користи дигитална форензика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83710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Примени специјализиран софтвер создаден за откривање на манипулирани или со ВИ генерирани содржини, како и ВИ-алатки обучени за препознавање на синтетички медиуми.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605" y="658716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Секогаш земи го предвид изворот и контекстот на содржината. Дали доаѓа од доверлив извор? Дали се совпаѓа со познати факти?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593" y="513993"/>
            <a:ext cx="6549390" cy="549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mk-MK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Онлајн ресурси за верификација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747593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47593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48703" y="1763911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TinEye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48703" y="2225516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Алатка за обратно пребарување на слики која помага да се пронајде оригиналниот извор на сликата.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4690348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4690348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991457" y="1763911"/>
            <a:ext cx="295132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Reverse Image Search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4991457" y="2225516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Го следи потеклото и употребата на слики низ интернетот.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747593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747593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48703" y="3728918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FotoForensics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048703" y="4190524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Нуди алатки за анализа на дигиталниот состав на сликите за откривање на измени.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4690348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690348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991457" y="3728918"/>
            <a:ext cx="2537103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InVID Verification Plugin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4991457" y="4190524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Проширение за прелистувач што нуди различни алатки за проверка на видеа и слики.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47593" y="5484257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47593" y="5484257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1048703" y="5693926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Sensity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048703" y="6017061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Се специјализира за откривање на дипфејкови и обезбедува ресурси за препознавање на видеа создадени со ВИ.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8909923" y="1530787"/>
            <a:ext cx="4980384" cy="989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Овие алатки можат да ти помогнат да утврдиш дали содржината е манипулирана или создадена со ВИ.</a:t>
            </a:r>
            <a:endParaRPr lang="en-US" sz="205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923" y="2730460"/>
            <a:ext cx="4980384" cy="4980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4848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Познати алатки за генерирање слики со ВИ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794397"/>
            <a:ext cx="523637" cy="5236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09579" y="291869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DALL-E 2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109579" y="3352324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Создадена од OpenAI, позната по создавање исклучително детални и креативни слики врз основа на текстуални описи.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4441269"/>
            <a:ext cx="523637" cy="5236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09579" y="456557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Midjourney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109579" y="4999196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Популарна по своите уметнички прикази и можноста да создава слики во различни стилови.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124" y="6088142"/>
            <a:ext cx="523637" cy="5236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09579" y="621244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Stable Diffusion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109579" y="6646069"/>
            <a:ext cx="668309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Отворен модел со отворен код, кој ја направи ВИ технологијата за </a:t>
            </a:r>
            <a:endParaRPr lang="en-US" sz="16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создавање слики подостапна за сите.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48157"/>
            <a:ext cx="557581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Револуција на </a:t>
            </a:r>
            <a:r>
              <a:rPr lang="mk-MK" sz="385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дипфејк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13779"/>
            <a:ext cx="5699760" cy="393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8328" y="258758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Технологија на дипфејкови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78328" y="3105031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Дипфејковите користат ВИ за да го заменат ликот на едно лице со друго во видео или дигитална содржина.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8328" y="396359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Познати примери вклучуваат: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8328" y="448710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TikTok 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видеата со Том Круз кои станаа вирални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8328" y="489537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Контроверзијата 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 клонирањето на гласот на Скарлет Јохансон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8328" y="530363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Лажни 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видеа со Илон Маск кои промовираа финансиски измами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8328" y="5827157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mk-MK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Технологијата зад </a:t>
            </a:r>
            <a:r>
              <a:rPr lang="en-US" sz="16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Person Does Not Exist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ru-RU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создава целосно измислени, но фотореалистични човечки лица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0127"/>
            <a:ext cx="497264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Етички размислувања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004899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47155" y="3214330"/>
            <a:ext cx="287285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Авторски права и сопственост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47155" y="3495317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Кој ги поседува правата на содржината создадена со ВИ? Може ли ВИ навистина да „создаде“ оригинално дело, или тоа е изведено од постоечко?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3004899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29287" y="32143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Мисинформација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9287" y="3647956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Како може да се спречи ширењето на лажни вести и манипулирани медиуми што изгледаат автентично?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736902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47155" y="49463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Загриженост за приватноста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47155" y="5379958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Кои се последиците од создавање реалистични слики или видеа од вистински луѓе без нивна согласност?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736902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29287" y="4946333"/>
            <a:ext cx="27527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Влијание врз креативната индустрија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9287" y="5379958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Како содржината создадена со ВИ ќе влијае врз уметниците, фотографите и другите креативни професионалци?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1035</Words>
  <Application>Microsoft Office PowerPoint</Application>
  <PresentationFormat>Custom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2</cp:revision>
  <dcterms:created xsi:type="dcterms:W3CDTF">2025-09-11T13:11:18Z</dcterms:created>
  <dcterms:modified xsi:type="dcterms:W3CDTF">2025-10-28T10:40:15Z</dcterms:modified>
</cp:coreProperties>
</file>