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Quattrocento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95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Анализа на новински написи: Критичко читање во информатичката ера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Клучни поенти за критичка анализа на вести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589360" y="2663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Свесност за структурата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512466" y="3254931"/>
            <a:ext cx="6802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Разберете ја структурата на „обратната пирамида“ и проверете ги петте прашања — кој, што, кога, каде, зошто и како — за да обезбедите целосно покривање на информацијата.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89359" y="449961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Проценка на изворите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12466" y="494716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Применувајте го методот SIFT за да ја проверите веродостојноста и релевантноста на изворите на информации.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801666" y="2663666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Разликување факти од мислења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795632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Развијте способност да препознавате разлика помеѓу проверливи факти и субјективни мислења.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801666" y="449961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Активно ангажирање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95631" y="494716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Вежбајте критичко читање преку поставување прашања и кон самиот текст и кон вашето сопствено толкување.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37240" y="654379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Овие вештини претставуваат основа за одговорно консумирање информации во време кога сме постојано изложени на вести од најразлични извори.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mk-MK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Ви благодарам!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mk-MK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Прашања?</a:t>
            </a:r>
            <a:endParaRPr lang="en-US" sz="2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92322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Што претставува критичко читање?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112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Активна вклученост</a:t>
            </a:r>
            <a:endParaRPr lang="en-US" sz="2200" b="1" dirty="0"/>
          </a:p>
        </p:txBody>
      </p:sp>
      <p:sp>
        <p:nvSpPr>
          <p:cNvPr id="5" name="Text 3"/>
          <p:cNvSpPr/>
          <p:nvPr/>
        </p:nvSpPr>
        <p:spPr>
          <a:xfrm>
            <a:off x="1107519" y="352663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Критичкото читање претставува активен пристап кон читањето, кој подразбира подлабока и покомплексна ангажираност со текстот.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0529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112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Аналитички процес</a:t>
            </a:r>
            <a:endParaRPr lang="en-US" sz="2200" b="1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Тоа е процес на анализирање, интерпретирање и понекогаш оценување на содржината.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46401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674014" y="3111282"/>
            <a:ext cx="37759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Пристап базиран на прашување</a:t>
            </a:r>
            <a:endParaRPr lang="en-US" sz="2200" b="1" dirty="0"/>
          </a:p>
        </p:txBody>
      </p:sp>
      <p:sp>
        <p:nvSpPr>
          <p:cNvPr id="11" name="Text 9"/>
          <p:cNvSpPr/>
          <p:nvPr/>
        </p:nvSpPr>
        <p:spPr>
          <a:xfrm>
            <a:off x="9674014" y="3568802"/>
            <a:ext cx="400558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Кога читаме критички, ги користиме вештините на критичко размислување за да го поставуваме под прашање и текстот, и нашето сопствено разбирање на него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664" y="589676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Критичкото читање ни помага да разбереме како се структурирани новинските написи, да ја процениме доверливоста на изворите, да утврдиме кои информации се релевантни и потврдени, и да направиме разлика меѓу мислења и факти.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Структурата на превртена пирамида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3" y="347817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Најчестата структура на новинските написи е „превртената пирамида“, која ја прикажува информацијата од најважната кон помалку важната.Оваа структура веднаш го привлекува вниманието на читателот и обезбедува дополнителни разјаснувачки информации како што написот продолжува.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2" y="5333253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Овој пристап им помага на читателите брзо да ги разберат главните точки, дури и ако не го прочитаат целиот напис, а на уредниците им овозможува да скратат од крајот без да изгубат суштински информации.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Елементи на превртената пирамида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Лид (воведна реченица)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Главниот пасус што ја содржи најважната информација и главната поента на приказната.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Споредни информации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Подетално објаснување на воведот со дополнителни статистички податоци и други релевантни информации.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Позадински информации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Сите настани и околности што довеле до главната поента или настанот во веста.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Дополнителни информации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Дополнителни детали што претходно не биле објаснети, а кои ја надополнуваат и збогатуваат главната приказна.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Кој, Зошто, Кога, Што, Каде и Како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Кој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Лицата или организациите вклучени во приказната.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Што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Настанот или проблемот што се случил.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Кога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Времето кога се случил настанот.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Каде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Местото каде што се случил настанот.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Зошто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Причината зошто се случил настанот.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Како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Начинот на кој се одвивал настанот.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Еден сеопфатен новински напис треба да ги одговори овие прашања за да обезбеди целосни информации за темата или настанот што се опфаќа.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Евалуација на извори: Методот SIFT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 оглед на тоа што лажните вести стануваат сè почести, откривањето на релевантни извори и докази е од клучно значење. Механизмот SIFT, создаден од Мајк Кофилд, обезбедува рамка за евалуација на изворите на информации.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им помага на читателите повторно да ги разгледаат изворите на информации, да ја проценат релевантноста и веродостојноста на изворите, да пронајдат потврда за содржината и да потврдат како презентираните информации се во корелација со оригиналните податоци.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Објаснување на методот 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Стоп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387101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Застанете пред да споделите или да поверувате во информации. </a:t>
            </a:r>
            <a:endParaRPr lang="en-US" sz="185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Одвојте еден момент за да процените што читате.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Истражете го изворот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Истражете кој стои зад информациите. Проверете ја нивната експертиза и потенцијалните пристрасности.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Најдете подобра покриеност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Побарајте други сигурни извори што известуваат за истата тема за да ги потврдите информациите.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Следете ги тврдењата, цитатите и медиумите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Следете ги информациите назад до нивниот оригинален контекст за да се осигурате дека не се искривени.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Разликување помеѓу вести и мислења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Вести (факти)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47815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Базирана на проверливи и потврдливи информации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99122" y="4330422"/>
            <a:ext cx="358355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Ги одговара прашањата кој, што, кога, каде, зошто и како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99122" y="505587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Може да се докаже како вистинита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599122" y="5636570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Објективно ги прикажува настаните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599122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Обично се повикува на повеќе извори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1D424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Мислење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Лични ставови и гледишта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Авторови мислења за одредени прашања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Субјективна интерпретација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61929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Може да вклучува факти, но е фокусирана на перспектива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871561" y="6113621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Често користи убедлив и емоционален јазик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Зошто оваа разлика е важна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Критичко разбирање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Разликувањето помеѓу факти и мислења им помага на читателите подобро да го разберат вистинскиот контекст на темите што ги читаат.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582602" y="2824044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Информирано донесување</a:t>
            </a:r>
            <a:endParaRPr lang="en-US" sz="22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одлуки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523550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Им овозможува на читателите своите постапки и одлуки да ги темелат на проверени информации, а не на лични ставови на некого.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52430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9915008" y="2836392"/>
            <a:ext cx="38776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mk-MK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Избегнување на дезинформации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52558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Оваа разлика им помага на читателите да ги преиспитаат изнесените мислења и да не ги прифаќаат како апсолутна вистина.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Способноста да се разликува вест од мислење е клучна за развивање на критички читачки вештини во денешното општество преплавено со информации.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833</Words>
  <Application>Microsoft Office PowerPoint</Application>
  <PresentationFormat>Custom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Quattrocento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arta@cid.mk</cp:lastModifiedBy>
  <cp:revision>9</cp:revision>
  <dcterms:created xsi:type="dcterms:W3CDTF">2025-09-11T14:12:37Z</dcterms:created>
  <dcterms:modified xsi:type="dcterms:W3CDTF">2025-10-31T12:01:00Z</dcterms:modified>
</cp:coreProperties>
</file>